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8" r:id="rId3"/>
    <p:sldId id="271" r:id="rId4"/>
    <p:sldId id="272" r:id="rId5"/>
    <p:sldId id="273" r:id="rId6"/>
    <p:sldId id="266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</p:sldIdLst>
  <p:sldSz cx="9144000" cy="6858000" type="screen4x3"/>
  <p:notesSz cx="6813550" cy="99456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0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59213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30F4731-C962-4A7B-9E6D-2815BDED0ED3}" type="datetimeFigureOut">
              <a:rPr lang="ja-JP" altLang="en-US"/>
              <a:pPr>
                <a:defRPr/>
              </a:pPr>
              <a:t>2017/1/1</a:t>
            </a:fld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24400"/>
            <a:ext cx="5451475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3D7C88E-6CF3-4993-97F5-ECE9F0FC846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8944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741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AE43F22-4345-4317-AD13-ADF338AD0403}" type="slidenum">
              <a:rPr lang="ja-JP" altLang="en-US" smtClean="0">
                <a:latin typeface="Calibri" pitchFamily="34" charset="0"/>
              </a:rPr>
              <a:pPr eaLnBrk="1" hangingPunct="1"/>
              <a:t>1</a:t>
            </a:fld>
            <a:endParaRPr lang="en-US" altLang="ja-JP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6628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70FF5ABA-E29F-4C35-A7EE-357F017219D7}" type="slidenum">
              <a:rPr lang="ja-JP" altLang="en-US" sz="1200">
                <a:latin typeface="Calibri" pitchFamily="34" charset="0"/>
              </a:rPr>
              <a:pPr algn="r" eaLnBrk="1" hangingPunct="1"/>
              <a:t>10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7652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7231F53F-5129-410C-B9FF-1505CF39607F}" type="slidenum">
              <a:rPr lang="ja-JP" altLang="en-US" sz="1200">
                <a:latin typeface="Calibri" pitchFamily="34" charset="0"/>
              </a:rPr>
              <a:pPr algn="r" eaLnBrk="1" hangingPunct="1"/>
              <a:t>11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8676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AE9C3F3B-6874-4381-9DCD-FDBF2B567481}" type="slidenum">
              <a:rPr lang="ja-JP" altLang="en-US" sz="1200">
                <a:latin typeface="Calibri" pitchFamily="34" charset="0"/>
              </a:rPr>
              <a:pPr algn="r" eaLnBrk="1" hangingPunct="1"/>
              <a:t>12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9700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97B39A34-6743-4D0C-911E-FECE803549FD}" type="slidenum">
              <a:rPr lang="ja-JP" altLang="en-US" sz="1200">
                <a:latin typeface="Calibri" pitchFamily="34" charset="0"/>
              </a:rPr>
              <a:pPr algn="r" eaLnBrk="1" hangingPunct="1"/>
              <a:t>13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0724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2D56C94E-4875-479F-80DB-7CEA942218E7}" type="slidenum">
              <a:rPr lang="ja-JP" altLang="en-US" sz="1200">
                <a:latin typeface="Calibri" pitchFamily="34" charset="0"/>
              </a:rPr>
              <a:pPr algn="r" eaLnBrk="1" hangingPunct="1"/>
              <a:t>14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843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C7812DD-EE21-4514-B394-CC5F2024E0C9}" type="slidenum">
              <a:rPr lang="ja-JP" altLang="en-US" smtClean="0">
                <a:latin typeface="Calibri" pitchFamily="34" charset="0"/>
              </a:rPr>
              <a:pPr eaLnBrk="1" hangingPunct="1"/>
              <a:t>2</a:t>
            </a:fld>
            <a:endParaRPr lang="en-US" altLang="ja-JP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946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0D4CEB6-B664-4595-8F48-5473C3403EA2}" type="slidenum">
              <a:rPr lang="ja-JP" altLang="en-US" smtClean="0">
                <a:latin typeface="Calibri" pitchFamily="34" charset="0"/>
              </a:rPr>
              <a:pPr eaLnBrk="1" hangingPunct="1"/>
              <a:t>3</a:t>
            </a:fld>
            <a:endParaRPr lang="en-US" altLang="ja-JP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048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7B1AAB9-BBDF-41D7-AF17-0E2E604E41F8}" type="slidenum">
              <a:rPr lang="ja-JP" altLang="en-US" smtClean="0">
                <a:latin typeface="Calibri" pitchFamily="34" charset="0"/>
              </a:rPr>
              <a:pPr eaLnBrk="1" hangingPunct="1"/>
              <a:t>4</a:t>
            </a:fld>
            <a:endParaRPr lang="en-US" altLang="ja-JP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150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9E8EEA4-5958-4F1D-8EA0-327EB98887C3}" type="slidenum">
              <a:rPr lang="ja-JP" altLang="en-US" smtClean="0">
                <a:latin typeface="Calibri" pitchFamily="34" charset="0"/>
              </a:rPr>
              <a:pPr eaLnBrk="1" hangingPunct="1"/>
              <a:t>5</a:t>
            </a:fld>
            <a:endParaRPr lang="en-US" altLang="ja-JP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253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F3105D0-12A2-422E-9E7C-24836D0BFF88}" type="slidenum">
              <a:rPr lang="ja-JP" altLang="en-US" smtClean="0">
                <a:latin typeface="Calibri" pitchFamily="34" charset="0"/>
              </a:rPr>
              <a:pPr eaLnBrk="1" hangingPunct="1"/>
              <a:t>6</a:t>
            </a:fld>
            <a:endParaRPr lang="en-US" altLang="ja-JP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3556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75967F1F-4AAA-4DA5-96AC-A843519627F8}" type="slidenum">
              <a:rPr lang="ja-JP" altLang="en-US" sz="1200">
                <a:latin typeface="Calibri" pitchFamily="34" charset="0"/>
              </a:rPr>
              <a:pPr algn="r" eaLnBrk="1" hangingPunct="1"/>
              <a:t>7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4580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3C6B93E3-A49F-4BFB-A272-F9851DE2DCD1}" type="slidenum">
              <a:rPr lang="ja-JP" altLang="en-US" sz="1200">
                <a:latin typeface="Calibri" pitchFamily="34" charset="0"/>
              </a:rPr>
              <a:pPr algn="r" eaLnBrk="1" hangingPunct="1"/>
              <a:t>8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5604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91EC4A87-8D92-4EFF-AE48-55FB11D51232}" type="slidenum">
              <a:rPr lang="ja-JP" altLang="en-US" sz="1200">
                <a:latin typeface="Calibri" pitchFamily="34" charset="0"/>
              </a:rPr>
              <a:pPr algn="r" eaLnBrk="1" hangingPunct="1"/>
              <a:t>9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18A6C-DAA1-4CC4-B0C3-F56E979EB915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31971-7C3E-477C-94FB-0F337F6206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574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EB5DB-B078-4FD0-93D3-C14DDFE1E9FA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E829-C8BE-4A1A-B3BA-D494F2D233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94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5C56C-9F70-4E68-9556-C3AC7A6F115A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5710E-81A3-45E3-8AEB-9689000E24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072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A69B5-3434-4610-8E4C-FCA662A5941A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37BEB-C5C1-4290-A5A8-B34982EA7B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79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CDE3C-705A-40B9-B755-E285999B8F84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86F7A-C988-4323-A034-AB3110F111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527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FD269-192D-432D-9CB5-9113C0205059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64755-725A-4A8E-A979-DA77528F09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841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09E47-7F91-4AD4-9FC5-FB4E72034C65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DF587-2B62-4DB4-93FE-BF94768BF8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117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FAA57-0259-4E98-89F0-01B977243B83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2B3C5-8446-48CB-A113-A8C7597C59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125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D35D-F1C0-415D-97AC-EA95ECAC26BD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7105A-9AC4-4D4E-9389-E6845694D4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948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C2D86-69ED-4277-8D03-8CBDF528E602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50445-27D1-41AB-BAA1-C59C291F6E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159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C311A-2BF9-4565-B772-32BF555F83A6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1BC9C-6944-4B89-8AFC-FCFC9AF54A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822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56A42B0-F950-4E92-8444-225D51CC78B5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B47851F-93F0-4916-9BB3-5465BF6959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ja-JP" altLang="en-US" sz="3200" dirty="0"/>
              <a:t>情報サービス演習</a:t>
            </a:r>
            <a:r>
              <a:rPr lang="en-US" altLang="ja-JP" sz="3200"/>
              <a:t>II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第</a:t>
            </a:r>
            <a:r>
              <a:rPr lang="en-US" altLang="ja-JP" sz="3600" dirty="0" smtClean="0"/>
              <a:t>____</a:t>
            </a:r>
            <a:r>
              <a:rPr lang="ja-JP" altLang="en-US" sz="3600" dirty="0" smtClean="0"/>
              <a:t>回演習課題：</a:t>
            </a:r>
            <a:br>
              <a:rPr lang="ja-JP" altLang="en-US" sz="3600" dirty="0" smtClean="0"/>
            </a:br>
            <a:r>
              <a:rPr lang="ja-JP" altLang="en-US" sz="3600" dirty="0" smtClean="0"/>
              <a:t>人物・企業・団体の探し方</a:t>
            </a:r>
          </a:p>
        </p:txBody>
      </p:sp>
      <p:sp>
        <p:nvSpPr>
          <p:cNvPr id="2051" name="コンテンツ プレースホルダ 4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____</a:t>
            </a:r>
            <a:r>
              <a:rPr lang="ja-JP" altLang="en-US" dirty="0" smtClean="0"/>
              <a:t>限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提出年月日：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学籍番号：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名前：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0066"/>
          </a:xfrm>
        </p:spPr>
        <p:txBody>
          <a:bodyPr/>
          <a:lstStyle/>
          <a:p>
            <a:pPr eaLnBrk="1" hangingPunct="1"/>
            <a:r>
              <a:rPr lang="en-US" altLang="ja-JP" sz="3200" dirty="0" smtClean="0"/>
              <a:t>Yahoo!</a:t>
            </a:r>
            <a:r>
              <a:rPr lang="ja-JP" altLang="en-US" sz="3200" dirty="0" smtClean="0"/>
              <a:t>ファイナンス：任意の企業：会社概要</a:t>
            </a:r>
            <a:endParaRPr lang="en-US" altLang="ja-JP" sz="3200" dirty="0" smtClean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04656"/>
          </a:xfrm>
        </p:spPr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435280" cy="634082"/>
          </a:xfrm>
        </p:spPr>
        <p:txBody>
          <a:bodyPr/>
          <a:lstStyle/>
          <a:p>
            <a:pPr eaLnBrk="1" hangingPunct="1"/>
            <a:r>
              <a:rPr lang="en-US" altLang="ja-JP" sz="3200" dirty="0" smtClean="0"/>
              <a:t>Yahoo!</a:t>
            </a:r>
            <a:r>
              <a:rPr lang="ja-JP" altLang="en-US" sz="3200" dirty="0" smtClean="0"/>
              <a:t>ファイナンス：任意の企業：連結決算推移</a:t>
            </a:r>
            <a:endParaRPr lang="en-US" altLang="ja-JP" sz="3200" dirty="0" smtClean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76664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>
          <a:xfrm>
            <a:off x="424349" y="116632"/>
            <a:ext cx="8229600" cy="634082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Yahoo!</a:t>
            </a:r>
            <a:r>
              <a:rPr lang="ja-JP" altLang="en-US" sz="3200" dirty="0" smtClean="0"/>
              <a:t>ファイナンス：任意の企業：周辺地図</a:t>
            </a:r>
            <a:endParaRPr lang="en-US" altLang="ja-JP" sz="3200" dirty="0" smtClean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07504" y="750714"/>
            <a:ext cx="8928992" cy="5990654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>
          <a:xfrm>
            <a:off x="453827" y="28638"/>
            <a:ext cx="8229600" cy="562074"/>
          </a:xfrm>
        </p:spPr>
        <p:txBody>
          <a:bodyPr/>
          <a:lstStyle/>
          <a:p>
            <a:pPr eaLnBrk="1" hangingPunct="1"/>
            <a:r>
              <a:rPr lang="en-US" altLang="ja-JP" sz="3200" dirty="0" smtClean="0"/>
              <a:t>Yahoo!</a:t>
            </a:r>
            <a:r>
              <a:rPr lang="ja-JP" altLang="en-US" sz="3200" dirty="0" smtClean="0"/>
              <a:t>ファイナンス：任意の企業：株価</a:t>
            </a:r>
            <a:endParaRPr lang="en-US" altLang="ja-JP" sz="3200" dirty="0" smtClean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07504" y="590712"/>
            <a:ext cx="8928992" cy="6150656"/>
          </a:xfrm>
        </p:spPr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/>
          <a:lstStyle/>
          <a:p>
            <a:pPr eaLnBrk="1" hangingPunct="1"/>
            <a:r>
              <a:rPr lang="ja-JP" altLang="en-US" sz="3200" dirty="0" smtClean="0"/>
              <a:t>ナビゲーショナル検索</a:t>
            </a:r>
            <a:endParaRPr lang="en-US" altLang="ja-JP" sz="3200" dirty="0" smtClean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07504" y="678706"/>
            <a:ext cx="8928992" cy="5990654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490066"/>
          </a:xfrm>
        </p:spPr>
        <p:txBody>
          <a:bodyPr/>
          <a:lstStyle/>
          <a:p>
            <a:pPr eaLnBrk="1" hangingPunct="1"/>
            <a:r>
              <a:rPr lang="en-US" altLang="ja-JP" sz="3200" dirty="0" err="1"/>
              <a:t>r</a:t>
            </a:r>
            <a:r>
              <a:rPr lang="en-US" altLang="ja-JP" sz="3200" dirty="0" err="1" smtClean="0"/>
              <a:t>esearchmap</a:t>
            </a:r>
            <a:endParaRPr lang="ja-JP" altLang="en-US" sz="3200" dirty="0" smtClean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07504" y="678706"/>
            <a:ext cx="8928992" cy="6062662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/>
          <a:lstStyle/>
          <a:p>
            <a:pPr eaLnBrk="1" hangingPunct="1"/>
            <a:r>
              <a:rPr lang="ja-JP" altLang="en-US" sz="3200" dirty="0" smtClean="0"/>
              <a:t>人名録</a:t>
            </a:r>
            <a:r>
              <a:rPr lang="en-US" altLang="ja-JP" sz="3200" dirty="0" smtClean="0"/>
              <a:t>KYE PERSON</a:t>
            </a:r>
            <a:r>
              <a:rPr lang="ja-JP" altLang="en-US" sz="3200" dirty="0" smtClean="0"/>
              <a:t>：任意の人物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76664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/>
          <a:lstStyle/>
          <a:p>
            <a:pPr eaLnBrk="1" hangingPunct="1"/>
            <a:r>
              <a:rPr lang="ja-JP" altLang="en-US" sz="3200" dirty="0" smtClean="0"/>
              <a:t>近代日本人の肖像 ：任意の人物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07504" y="678706"/>
            <a:ext cx="8928992" cy="5990654"/>
          </a:xfrm>
        </p:spPr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/>
          <a:lstStyle/>
          <a:p>
            <a:pPr eaLnBrk="1" hangingPunct="1"/>
            <a:r>
              <a:rPr lang="ja-JP" altLang="en-US" sz="2800" dirty="0" smtClean="0"/>
              <a:t>電子政府の総合窓口</a:t>
            </a:r>
            <a:r>
              <a:rPr lang="en-US" altLang="ja-JP" sz="2800" dirty="0" smtClean="0"/>
              <a:t>(e-</a:t>
            </a:r>
            <a:r>
              <a:rPr lang="en-US" altLang="ja-JP" sz="2800" dirty="0" err="1" smtClean="0"/>
              <a:t>gov</a:t>
            </a:r>
            <a:r>
              <a:rPr lang="en-US" altLang="ja-JP" sz="2800" dirty="0" smtClean="0"/>
              <a:t>) NIER</a:t>
            </a:r>
            <a:endParaRPr lang="ja-JP" altLang="en-US" sz="2800" dirty="0" smtClean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07504" y="750714"/>
            <a:ext cx="8928992" cy="5990654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/>
          <a:lstStyle/>
          <a:p>
            <a:pPr eaLnBrk="1" hangingPunct="1"/>
            <a:r>
              <a:rPr lang="en-US" altLang="ja-JP" sz="3200" dirty="0" smtClean="0"/>
              <a:t>Yahoo!</a:t>
            </a:r>
            <a:r>
              <a:rPr lang="ja-JP" altLang="en-US" sz="3200" dirty="0" smtClean="0"/>
              <a:t>ファイナンス：山崎製パン：会社概要</a:t>
            </a:r>
            <a:endParaRPr lang="en-US" altLang="ja-JP" sz="3200" dirty="0" smtClean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07504" y="750714"/>
            <a:ext cx="8928992" cy="5990654"/>
          </a:xfrm>
        </p:spPr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/>
          <a:lstStyle/>
          <a:p>
            <a:pPr eaLnBrk="1" hangingPunct="1"/>
            <a:r>
              <a:rPr lang="en-US" altLang="ja-JP" sz="3200" dirty="0" smtClean="0"/>
              <a:t>Yahoo!</a:t>
            </a:r>
            <a:r>
              <a:rPr lang="ja-JP" altLang="en-US" sz="3200" dirty="0" smtClean="0"/>
              <a:t>ファイナンス：山崎製パン：連結決算推移</a:t>
            </a:r>
            <a:endParaRPr lang="en-US" altLang="ja-JP" sz="3200" dirty="0" smtClean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07504" y="750714"/>
            <a:ext cx="8928992" cy="5990654"/>
          </a:xfrm>
        </p:spPr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/>
          <a:lstStyle/>
          <a:p>
            <a:pPr eaLnBrk="1" hangingPunct="1"/>
            <a:r>
              <a:rPr lang="en-US" altLang="ja-JP" sz="3200" dirty="0" smtClean="0"/>
              <a:t>Yahoo!</a:t>
            </a:r>
            <a:r>
              <a:rPr lang="ja-JP" altLang="en-US" sz="3200" dirty="0" smtClean="0"/>
              <a:t>ファイナンス：山崎製パン：周辺地図</a:t>
            </a:r>
            <a:endParaRPr lang="en-US" altLang="ja-JP" sz="3200" dirty="0" smtClean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07504" y="678706"/>
            <a:ext cx="8928992" cy="5990654"/>
          </a:xfrm>
        </p:spPr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/>
          <a:lstStyle/>
          <a:p>
            <a:pPr eaLnBrk="1" hangingPunct="1"/>
            <a:r>
              <a:rPr lang="en-US" altLang="ja-JP" sz="3200" dirty="0" smtClean="0"/>
              <a:t>Yahoo!</a:t>
            </a:r>
            <a:r>
              <a:rPr lang="ja-JP" altLang="en-US" sz="3200" dirty="0" smtClean="0"/>
              <a:t>ファイナンス：山崎製パン：株価</a:t>
            </a:r>
            <a:endParaRPr lang="en-US" altLang="ja-JP" sz="3200" dirty="0" smtClean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07504" y="750714"/>
            <a:ext cx="8928992" cy="5918646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127</Words>
  <Application>Microsoft Office PowerPoint</Application>
  <PresentationFormat>画面に合わせる (4:3)</PresentationFormat>
  <Paragraphs>32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ＭＳ Ｐゴシック</vt:lpstr>
      <vt:lpstr>Arial</vt:lpstr>
      <vt:lpstr>Calibri</vt:lpstr>
      <vt:lpstr>Office テーマ</vt:lpstr>
      <vt:lpstr>情報サービス演習II 第____回演習課題： 人物・企業・団体の探し方</vt:lpstr>
      <vt:lpstr>researchmap</vt:lpstr>
      <vt:lpstr>人名録KYE PERSON：任意の人物</vt:lpstr>
      <vt:lpstr>近代日本人の肖像 ：任意の人物</vt:lpstr>
      <vt:lpstr>電子政府の総合窓口(e-gov) NIER</vt:lpstr>
      <vt:lpstr>Yahoo!ファイナンス：山崎製パン：会社概要</vt:lpstr>
      <vt:lpstr>Yahoo!ファイナンス：山崎製パン：連結決算推移</vt:lpstr>
      <vt:lpstr>Yahoo!ファイナンス：山崎製パン：周辺地図</vt:lpstr>
      <vt:lpstr>Yahoo!ファイナンス：山崎製パン：株価</vt:lpstr>
      <vt:lpstr>Yahoo!ファイナンス：任意の企業：会社概要</vt:lpstr>
      <vt:lpstr>Yahoo!ファイナンス：任意の企業：連結決算推移</vt:lpstr>
      <vt:lpstr>Yahoo!ファイナンス：任意の企業：周辺地図</vt:lpstr>
      <vt:lpstr>Yahoo!ファイナンス：任意の企業：株価</vt:lpstr>
      <vt:lpstr>ナビゲーショナル検索</vt:lpstr>
    </vt:vector>
  </TitlesOfParts>
  <Company>国立教育政策研究所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第__回演習課題： 雑誌記事情報の探し方(1)</dc:title>
  <dc:creator>egusa</dc:creator>
  <cp:lastModifiedBy>yuka2</cp:lastModifiedBy>
  <cp:revision>28</cp:revision>
  <dcterms:created xsi:type="dcterms:W3CDTF">2009-11-24T04:37:05Z</dcterms:created>
  <dcterms:modified xsi:type="dcterms:W3CDTF">2016-12-31T17:14:34Z</dcterms:modified>
</cp:coreProperties>
</file>