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88" r:id="rId3"/>
    <p:sldId id="295" r:id="rId4"/>
    <p:sldId id="296" r:id="rId5"/>
    <p:sldId id="297" r:id="rId6"/>
    <p:sldId id="298" r:id="rId7"/>
  </p:sldIdLst>
  <p:sldSz cx="9144000" cy="6858000" type="screen4x3"/>
  <p:notesSz cx="6813550" cy="994568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28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527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54" tIns="46177" rIns="92354" bIns="46177" numCol="1" anchor="t" anchorCtr="0" compatLnSpc="1">
            <a:prstTxWarp prst="textNoShape">
              <a:avLst/>
            </a:prstTxWarp>
          </a:bodyPr>
          <a:lstStyle>
            <a:lvl1pPr defTabSz="923925"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 bwMode="auto">
          <a:xfrm>
            <a:off x="3859213" y="0"/>
            <a:ext cx="29527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54" tIns="46177" rIns="92354" bIns="46177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994435EE-B000-43FB-B886-C8B73F74A69B}" type="datetimeFigureOut">
              <a:rPr lang="ja-JP" altLang="en-US"/>
              <a:pPr>
                <a:defRPr/>
              </a:pPr>
              <a:t>2017/12/6</a:t>
            </a:fld>
            <a:endParaRPr lang="en-US" altLang="ja-JP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 bwMode="auto">
          <a:xfrm>
            <a:off x="681038" y="4724400"/>
            <a:ext cx="5451475" cy="447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54" tIns="46177" rIns="92354" bIns="461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 bwMode="auto">
          <a:xfrm>
            <a:off x="0" y="9445625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54" tIns="46177" rIns="92354" bIns="46177" numCol="1" anchor="b" anchorCtr="0" compatLnSpc="1">
            <a:prstTxWarp prst="textNoShape">
              <a:avLst/>
            </a:prstTxWarp>
          </a:bodyPr>
          <a:lstStyle>
            <a:lvl1pPr defTabSz="923925"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 bwMode="auto">
          <a:xfrm>
            <a:off x="3859213" y="9445625"/>
            <a:ext cx="29527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54" tIns="46177" rIns="92354" bIns="46177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AD035985-7D56-40B4-A042-4002AB641C7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916184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1268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CE1AE343-4AAB-4CA6-A369-DF674C6A82BF}" type="slidenum">
              <a:rPr lang="ja-JP" altLang="en-US" smtClean="0">
                <a:latin typeface="Calibri" pitchFamily="34" charset="0"/>
              </a:rPr>
              <a:pPr eaLnBrk="1" hangingPunct="1"/>
              <a:t>1</a:t>
            </a:fld>
            <a:endParaRPr lang="en-US" altLang="ja-JP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2292" name="スライド番号プレースホルダ 3"/>
          <p:cNvSpPr txBox="1">
            <a:spLocks noGrp="1"/>
          </p:cNvSpPr>
          <p:nvPr/>
        </p:nvSpPr>
        <p:spPr bwMode="auto">
          <a:xfrm>
            <a:off x="3859213" y="9445625"/>
            <a:ext cx="295275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54" tIns="46177" rIns="92354" bIns="46177" anchor="b"/>
          <a:lstStyle>
            <a:lvl1pPr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fld id="{BE0343A4-78E0-483D-99C4-7132C2ED3F05}" type="slidenum">
              <a:rPr lang="ja-JP" altLang="en-US" sz="1200">
                <a:latin typeface="Calibri" pitchFamily="34" charset="0"/>
              </a:rPr>
              <a:pPr algn="r" eaLnBrk="1" hangingPunct="1"/>
              <a:t>2</a:t>
            </a:fld>
            <a:endParaRPr lang="en-US" altLang="ja-JP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2292" name="スライド番号プレースホルダ 3"/>
          <p:cNvSpPr txBox="1">
            <a:spLocks noGrp="1"/>
          </p:cNvSpPr>
          <p:nvPr/>
        </p:nvSpPr>
        <p:spPr bwMode="auto">
          <a:xfrm>
            <a:off x="3859213" y="9445625"/>
            <a:ext cx="295275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54" tIns="46177" rIns="92354" bIns="46177" anchor="b"/>
          <a:lstStyle>
            <a:lvl1pPr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fld id="{BE0343A4-78E0-483D-99C4-7132C2ED3F05}" type="slidenum">
              <a:rPr lang="ja-JP" altLang="en-US" sz="1200">
                <a:latin typeface="Calibri" pitchFamily="34" charset="0"/>
              </a:rPr>
              <a:pPr algn="r" eaLnBrk="1" hangingPunct="1"/>
              <a:t>3</a:t>
            </a:fld>
            <a:endParaRPr lang="en-US" altLang="ja-JP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4396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2292" name="スライド番号プレースホルダ 3"/>
          <p:cNvSpPr txBox="1">
            <a:spLocks noGrp="1"/>
          </p:cNvSpPr>
          <p:nvPr/>
        </p:nvSpPr>
        <p:spPr bwMode="auto">
          <a:xfrm>
            <a:off x="3859213" y="9445625"/>
            <a:ext cx="295275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54" tIns="46177" rIns="92354" bIns="46177" anchor="b"/>
          <a:lstStyle>
            <a:lvl1pPr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fld id="{BE0343A4-78E0-483D-99C4-7132C2ED3F05}" type="slidenum">
              <a:rPr lang="ja-JP" altLang="en-US" sz="1200">
                <a:latin typeface="Calibri" pitchFamily="34" charset="0"/>
              </a:rPr>
              <a:pPr algn="r" eaLnBrk="1" hangingPunct="1"/>
              <a:t>4</a:t>
            </a:fld>
            <a:endParaRPr lang="en-US" altLang="ja-JP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506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2292" name="スライド番号プレースホルダ 3"/>
          <p:cNvSpPr txBox="1">
            <a:spLocks noGrp="1"/>
          </p:cNvSpPr>
          <p:nvPr/>
        </p:nvSpPr>
        <p:spPr bwMode="auto">
          <a:xfrm>
            <a:off x="3859213" y="9445625"/>
            <a:ext cx="295275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54" tIns="46177" rIns="92354" bIns="46177" anchor="b"/>
          <a:lstStyle>
            <a:lvl1pPr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fld id="{BE0343A4-78E0-483D-99C4-7132C2ED3F05}" type="slidenum">
              <a:rPr lang="ja-JP" altLang="en-US" sz="1200">
                <a:latin typeface="Calibri" pitchFamily="34" charset="0"/>
              </a:rPr>
              <a:pPr algn="r" eaLnBrk="1" hangingPunct="1"/>
              <a:t>5</a:t>
            </a:fld>
            <a:endParaRPr lang="en-US" altLang="ja-JP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3007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2292" name="スライド番号プレースホルダ 3"/>
          <p:cNvSpPr txBox="1">
            <a:spLocks noGrp="1"/>
          </p:cNvSpPr>
          <p:nvPr/>
        </p:nvSpPr>
        <p:spPr bwMode="auto">
          <a:xfrm>
            <a:off x="3859213" y="9445625"/>
            <a:ext cx="295275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54" tIns="46177" rIns="92354" bIns="46177" anchor="b"/>
          <a:lstStyle>
            <a:lvl1pPr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23925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/>
            <a:fld id="{BE0343A4-78E0-483D-99C4-7132C2ED3F05}" type="slidenum">
              <a:rPr lang="ja-JP" altLang="en-US" sz="1200">
                <a:latin typeface="Calibri" pitchFamily="34" charset="0"/>
              </a:rPr>
              <a:pPr algn="r" eaLnBrk="1" hangingPunct="1"/>
              <a:t>6</a:t>
            </a:fld>
            <a:endParaRPr lang="en-US" altLang="ja-JP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738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07228-535F-4CDD-B914-EA6DA97AEB19}" type="datetimeFigureOut">
              <a:rPr lang="ja-JP" altLang="en-US"/>
              <a:pPr>
                <a:defRPr/>
              </a:pPr>
              <a:t>2017/12/6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593D9-2392-435E-8ED2-50B2C549D1F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29561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B8404-0CFF-483A-BE1E-0CA3F74FF82A}" type="datetimeFigureOut">
              <a:rPr lang="ja-JP" altLang="en-US"/>
              <a:pPr>
                <a:defRPr/>
              </a:pPr>
              <a:t>2017/12/6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70B7D-80A7-45CD-8AC2-881E7E46184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22632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DA630-BE8D-45BA-BCB1-3C9F8BA43CE7}" type="datetimeFigureOut">
              <a:rPr lang="ja-JP" altLang="en-US"/>
              <a:pPr>
                <a:defRPr/>
              </a:pPr>
              <a:t>2017/12/6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36922-6B18-4250-94D2-1D35FECF092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5157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7FFE8-0246-42B3-A5B6-294BDDA27CEB}" type="datetimeFigureOut">
              <a:rPr lang="ja-JP" altLang="en-US"/>
              <a:pPr>
                <a:defRPr/>
              </a:pPr>
              <a:t>2017/12/6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5E70C-F14D-46F3-861B-A9F0E0D7C6A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0538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DE116-26E4-4E48-9D72-9B15A9B8E503}" type="datetimeFigureOut">
              <a:rPr lang="ja-JP" altLang="en-US"/>
              <a:pPr>
                <a:defRPr/>
              </a:pPr>
              <a:t>2017/12/6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526A7-4C39-41F4-807A-F8DF940B360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50649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94F79-8CA3-4162-AA06-0A8AFD70C0A9}" type="datetimeFigureOut">
              <a:rPr lang="ja-JP" altLang="en-US"/>
              <a:pPr>
                <a:defRPr/>
              </a:pPr>
              <a:t>2017/12/6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C135D-7D1B-4DDB-BCBC-2141B3EC758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52104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0D582-25CC-432B-91C3-342FF727F19A}" type="datetimeFigureOut">
              <a:rPr lang="ja-JP" altLang="en-US"/>
              <a:pPr>
                <a:defRPr/>
              </a:pPr>
              <a:t>2017/12/6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6891E-9FB9-4AF6-98FE-D5D1CBAF053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73699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9C69B-4CEC-4366-AC40-D0941A47EC05}" type="datetimeFigureOut">
              <a:rPr lang="ja-JP" altLang="en-US"/>
              <a:pPr>
                <a:defRPr/>
              </a:pPr>
              <a:t>2017/12/6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9334A-2ACF-4416-A52A-7C1218C4E5A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34618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6BFC4-EE47-478B-8B80-7A7F43E146D0}" type="datetimeFigureOut">
              <a:rPr lang="ja-JP" altLang="en-US"/>
              <a:pPr>
                <a:defRPr/>
              </a:pPr>
              <a:t>2017/12/6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FCA15-8503-4576-8EA2-9DE3923DF2B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92537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2971F3-7D52-4D85-BB94-0FA9EC8A3276}" type="datetimeFigureOut">
              <a:rPr lang="ja-JP" altLang="en-US"/>
              <a:pPr>
                <a:defRPr/>
              </a:pPr>
              <a:t>2017/12/6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273DF-8106-43AB-A73F-012C760B5C3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97236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D6FB9-973B-42B0-A937-6547509A9423}" type="datetimeFigureOut">
              <a:rPr lang="ja-JP" altLang="en-US"/>
              <a:pPr>
                <a:defRPr/>
              </a:pPr>
              <a:t>2017/12/6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CDA2F-9A3E-4E05-825C-EE62C47802D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99538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E9FE905-210A-456D-A2A6-EFB49B4A6659}" type="datetimeFigureOut">
              <a:rPr lang="ja-JP" altLang="en-US"/>
              <a:pPr>
                <a:defRPr/>
              </a:pPr>
              <a:t>2017/12/6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4DE2E27-E6FB-4842-A621-B22E9F6CE6E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ja-JP" altLang="en-US" sz="3600" dirty="0"/>
              <a:t>情報サービス演習</a:t>
            </a:r>
            <a:r>
              <a:rPr lang="en-US" altLang="ja-JP" sz="3600"/>
              <a:t>II</a:t>
            </a:r>
            <a:r>
              <a:rPr lang="en-US" altLang="ja-JP" sz="3600" dirty="0" smtClean="0"/>
              <a:t/>
            </a:r>
            <a:br>
              <a:rPr lang="en-US" altLang="ja-JP" sz="3600" dirty="0" smtClean="0"/>
            </a:br>
            <a:r>
              <a:rPr lang="ja-JP" altLang="en-US" sz="3600" dirty="0" smtClean="0"/>
              <a:t>第</a:t>
            </a:r>
            <a:r>
              <a:rPr lang="en-US" altLang="ja-JP" sz="3600" dirty="0" smtClean="0"/>
              <a:t>____</a:t>
            </a:r>
            <a:r>
              <a:rPr lang="ja-JP" altLang="en-US" sz="3600" dirty="0" smtClean="0"/>
              <a:t>回演習課題：</a:t>
            </a:r>
            <a:br>
              <a:rPr lang="ja-JP" altLang="en-US" sz="3600" dirty="0" smtClean="0"/>
            </a:br>
            <a:r>
              <a:rPr lang="ja-JP" altLang="en-US" sz="3600" dirty="0"/>
              <a:t>言葉・事柄・歴史・</a:t>
            </a:r>
            <a:r>
              <a:rPr lang="ja-JP" altLang="en-US" sz="3600" dirty="0" smtClean="0"/>
              <a:t>日時の探し方</a:t>
            </a:r>
          </a:p>
        </p:txBody>
      </p:sp>
      <p:sp>
        <p:nvSpPr>
          <p:cNvPr id="2051" name="コンテンツ プレースホルダ 4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eaLnBrk="1" hangingPunct="1"/>
            <a:r>
              <a:rPr lang="en-US" altLang="ja-JP" dirty="0" smtClean="0"/>
              <a:t>____</a:t>
            </a:r>
            <a:r>
              <a:rPr lang="ja-JP" altLang="en-US" dirty="0" smtClean="0"/>
              <a:t>限</a:t>
            </a:r>
            <a:endParaRPr lang="en-US" altLang="ja-JP" dirty="0" smtClean="0"/>
          </a:p>
          <a:p>
            <a:pPr eaLnBrk="1" hangingPunct="1"/>
            <a:r>
              <a:rPr lang="ja-JP" altLang="en-US" dirty="0" smtClean="0"/>
              <a:t>提出年月日：</a:t>
            </a:r>
            <a:endParaRPr lang="en-US" altLang="ja-JP" dirty="0" smtClean="0"/>
          </a:p>
          <a:p>
            <a:pPr eaLnBrk="1" hangingPunct="1"/>
            <a:r>
              <a:rPr lang="ja-JP" altLang="en-US" dirty="0" smtClean="0"/>
              <a:t>学籍番号：</a:t>
            </a:r>
            <a:endParaRPr lang="en-US" altLang="ja-JP" dirty="0" smtClean="0"/>
          </a:p>
          <a:p>
            <a:pPr eaLnBrk="1" hangingPunct="1"/>
            <a:r>
              <a:rPr lang="ja-JP" altLang="en-US" dirty="0" smtClean="0"/>
              <a:t>名前：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562074"/>
          </a:xfrm>
        </p:spPr>
        <p:txBody>
          <a:bodyPr/>
          <a:lstStyle/>
          <a:p>
            <a:r>
              <a:rPr lang="ja-JP" altLang="en-US" dirty="0" err="1"/>
              <a:t>ｇ</a:t>
            </a:r>
            <a:r>
              <a:rPr lang="en-US" altLang="ja-JP" dirty="0" err="1"/>
              <a:t>oo</a:t>
            </a:r>
            <a:r>
              <a:rPr lang="ja-JP" altLang="en-US" dirty="0" smtClean="0"/>
              <a:t>辞書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>
          <a:xfrm>
            <a:off x="42532" y="764704"/>
            <a:ext cx="9036496" cy="5976664"/>
          </a:xfrm>
        </p:spPr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562074"/>
          </a:xfrm>
        </p:spPr>
        <p:txBody>
          <a:bodyPr/>
          <a:lstStyle/>
          <a:p>
            <a:r>
              <a:rPr lang="ja-JP" altLang="en-US" dirty="0" smtClean="0"/>
              <a:t>コトバンク</a:t>
            </a:r>
            <a:r>
              <a:rPr lang="en-US" altLang="ja-JP" dirty="0" smtClean="0"/>
              <a:t>(1)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>
          <a:xfrm>
            <a:off x="42532" y="764704"/>
            <a:ext cx="9036496" cy="5976664"/>
          </a:xfr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782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562074"/>
          </a:xfrm>
        </p:spPr>
        <p:txBody>
          <a:bodyPr/>
          <a:lstStyle/>
          <a:p>
            <a:r>
              <a:rPr lang="ja-JP" altLang="en-US" dirty="0" smtClean="0"/>
              <a:t>コトバンク</a:t>
            </a:r>
            <a:r>
              <a:rPr lang="en-US" altLang="ja-JP" smtClean="0"/>
              <a:t>(2)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>
          <a:xfrm>
            <a:off x="42532" y="764704"/>
            <a:ext cx="9036496" cy="5976664"/>
          </a:xfr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0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562074"/>
          </a:xfrm>
        </p:spPr>
        <p:txBody>
          <a:bodyPr/>
          <a:lstStyle/>
          <a:p>
            <a:r>
              <a:rPr lang="ja-JP" altLang="en-US" dirty="0"/>
              <a:t>ウィキペディア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>
          <a:xfrm>
            <a:off x="42532" y="764704"/>
            <a:ext cx="9036496" cy="5976664"/>
          </a:xfr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250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562074"/>
          </a:xfrm>
        </p:spPr>
        <p:txBody>
          <a:bodyPr/>
          <a:lstStyle/>
          <a:p>
            <a:r>
              <a:rPr lang="ja-JP" altLang="en-US" dirty="0" smtClean="0"/>
              <a:t>メルク</a:t>
            </a:r>
            <a:r>
              <a:rPr lang="ja-JP" altLang="en-US" dirty="0"/>
              <a:t>マニュアル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>
          <a:xfrm>
            <a:off x="42532" y="764704"/>
            <a:ext cx="9036496" cy="5976664"/>
          </a:xfr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299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33</Words>
  <Application>Microsoft Office PowerPoint</Application>
  <PresentationFormat>画面に合わせる (4:3)</PresentationFormat>
  <Paragraphs>16</Paragraphs>
  <Slides>6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0" baseType="lpstr">
      <vt:lpstr>ＭＳ Ｐゴシック</vt:lpstr>
      <vt:lpstr>Arial</vt:lpstr>
      <vt:lpstr>Calibri</vt:lpstr>
      <vt:lpstr>Office テーマ</vt:lpstr>
      <vt:lpstr>情報サービス演習II 第____回演習課題： 言葉・事柄・歴史・日時の探し方</vt:lpstr>
      <vt:lpstr>ｇoo辞書</vt:lpstr>
      <vt:lpstr>コトバンク(1)</vt:lpstr>
      <vt:lpstr>コトバンク(2)</vt:lpstr>
      <vt:lpstr>ウィキペディア</vt:lpstr>
      <vt:lpstr>メルクマニュアル</vt:lpstr>
    </vt:vector>
  </TitlesOfParts>
  <Company>国立教育政策研究所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第__回演習課題： 雑誌記事情報の探し方(1)</dc:title>
  <dc:creator>egusa</dc:creator>
  <cp:lastModifiedBy>Yuka Egusa</cp:lastModifiedBy>
  <cp:revision>30</cp:revision>
  <dcterms:created xsi:type="dcterms:W3CDTF">2009-11-24T04:37:05Z</dcterms:created>
  <dcterms:modified xsi:type="dcterms:W3CDTF">2017-12-06T08:43:48Z</dcterms:modified>
</cp:coreProperties>
</file>