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2" autoAdjust="0"/>
  </p:normalViewPr>
  <p:slideViewPr>
    <p:cSldViewPr>
      <p:cViewPr varScale="1">
        <p:scale>
          <a:sx n="68" d="100"/>
          <a:sy n="68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47800BC-BE27-4784-BA7E-AB3B591CF682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CA649EDD-0A36-48E1-8AF5-D97D7A61B4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549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678516-86B8-412A-BC4D-5296EBC099A9}" type="slidenum">
              <a:rPr lang="ja-JP" altLang="en-US" smtClean="0"/>
              <a:pPr eaLnBrk="1" hangingPunct="1"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79DAE94-8446-4C07-B56C-2E861BBBE4CE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A363F3-82B9-4209-BC49-7F38D2632678}" type="slidenum">
              <a:rPr lang="ja-JP" altLang="en-US" smtClean="0"/>
              <a:pPr eaLnBrk="1" hangingPunct="1"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264D81C-AA7F-463D-A771-0FF4B75E63C8}" type="slidenum">
              <a:rPr lang="ja-JP" altLang="en-US" smtClean="0"/>
              <a:pPr eaLnBrk="1" hangingPunct="1"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695E00-80B1-4888-B413-3C354440DBA5}" type="slidenum">
              <a:rPr lang="ja-JP" altLang="en-US" smtClean="0"/>
              <a:pPr eaLnBrk="1" hangingPunct="1"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506CE72-93B1-4DC6-BAD7-97B2985F1DDA}" type="slidenum">
              <a:rPr lang="ja-JP" altLang="en-US" smtClean="0"/>
              <a:pPr eaLnBrk="1" hangingPunct="1"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FB89B3-4631-4844-A3E5-329946A91ADD}" type="slidenum">
              <a:rPr lang="ja-JP" altLang="en-US" smtClean="0"/>
              <a:pPr eaLnBrk="1" hangingPunct="1"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3F67C89-12F2-4A50-8835-EBEB974B60BA}" type="slidenum">
              <a:rPr lang="ja-JP" altLang="en-US" smtClean="0"/>
              <a:pPr eaLnBrk="1" hangingPunct="1"/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1A3096-F3E8-470C-9570-E7E8C7553E42}" type="slidenum">
              <a:rPr lang="ja-JP" altLang="en-US" smtClean="0"/>
              <a:pPr eaLnBrk="1" hangingPunct="1"/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329F-2D6E-4AF3-B48D-0619A47FFA35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CA81-78B9-4653-8935-272F7F4D18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85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A76A-F2A8-4E85-AF41-844371026682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0882-6685-450E-9129-75CFFD99FD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993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EBCCB-CEFC-4394-93C0-89D1B3C05A90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EC937-1336-4E3D-A421-94FD5EAD4A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03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4165-2550-4BB4-BCA1-FCB6DFB59AE3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A471-73E6-446C-93F4-A98F791A11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10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9E82-CC82-4DB8-973A-0D6908A2D5EF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D47E5-551E-48EA-B11F-828D07D2A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5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F03D-DAF0-445F-8ED9-67801A03A220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04B49-312A-462D-8DD8-B984B6702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78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59DF5-2250-45D0-8F08-7F8F2FB64CB1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E98C-9892-4A8B-9D60-536B2DDC0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341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F1A1-2593-4ED1-AA5A-4AE59C06D7EE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161C-4901-4699-B3F1-0C309EEBED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67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DACB8-C005-4DF8-8E63-2EE88D37E344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E29E-A0C8-4729-A8A9-4DF1951C2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71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29D8-B3BF-4F32-81CA-8CA01E9EC06E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0E87-9609-4667-8667-861F3CA20F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01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8A54-42DB-44C9-9F9D-C660C458890B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E25A-8808-4939-8014-2FC7939B3F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234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C9AF4A-4E07-4469-91CB-6073221581BF}" type="datetimeFigureOut">
              <a:rPr lang="ja-JP" altLang="en-US"/>
              <a:pPr>
                <a:defRPr/>
              </a:pPr>
              <a:t>2015/11/4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C07723-60A0-49E7-8DDE-98C3C2B384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2746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情報サービス演習</a:t>
            </a:r>
            <a:r>
              <a:rPr lang="en-US" altLang="ja-JP"/>
              <a:t>II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　　回演習課題：図書情報の探し方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＿＿限</a:t>
            </a:r>
            <a:endParaRPr lang="en-US" altLang="ja-JP" dirty="0" smtClean="0"/>
          </a:p>
          <a:p>
            <a:pPr eaLnBrk="1" hangingPunct="1"/>
            <a:r>
              <a:rPr lang="ja-JP" altLang="en-US" smtClean="0"/>
              <a:t>提出年月日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氏名：</a:t>
            </a:r>
            <a:endParaRPr lang="en-US" altLang="ja-JP" dirty="0" smtClean="0"/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新書マップ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7F72-261D-46C9-861F-F2AAB36BFBC8}" type="slidenum">
              <a:rPr lang="en-US" altLang="ja-JP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r>
              <a:rPr kumimoji="0" lang="en-US" altLang="ja-JP" smtClean="0">
                <a:solidFill>
                  <a:srgbClr val="000000"/>
                </a:solidFill>
              </a:rPr>
              <a:t>BOOK TOWN</a:t>
            </a:r>
            <a:r>
              <a:rPr kumimoji="0" lang="ja-JP" altLang="en-US" smtClean="0">
                <a:solidFill>
                  <a:srgbClr val="000000"/>
                </a:solidFill>
              </a:rPr>
              <a:t>じんぼう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48AF9-0251-4B2A-A407-F05C5F8E5200}" type="slidenum">
              <a:rPr lang="en-US" altLang="ja-JP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kumimoji="0" lang="ja-JP" altLang="en-US" smtClean="0">
                <a:solidFill>
                  <a:srgbClr val="000000"/>
                </a:solidFill>
              </a:rPr>
              <a:t>青空文庫</a:t>
            </a: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E2F22-7DC3-4591-9775-BEF7AF972EAE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/>
          <a:lstStyle/>
          <a:p>
            <a:pPr marL="342900" indent="-342900" eaLnBrk="1" hangingPunct="1"/>
            <a:r>
              <a:rPr kumimoji="0" lang="ja-JP" altLang="en-US" dirty="0" smtClean="0">
                <a:solidFill>
                  <a:srgbClr val="000000"/>
                </a:solidFill>
              </a:rPr>
              <a:t>国立国会図書館デジタルコレクション</a:t>
            </a: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24E65-9CC2-426E-8B92-C096AFF2472C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kumimoji="0" lang="en-US" altLang="ja-JP" smtClean="0">
                <a:solidFill>
                  <a:srgbClr val="000000"/>
                </a:solidFill>
              </a:rPr>
              <a:t>amazon.com</a:t>
            </a: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42F55-B7B1-4950-A80F-667B7AEEEAF6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0D271-4C30-4A0E-B30D-43A5B3292338}" type="slidenum">
              <a:rPr lang="en-US" altLang="ja-JP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内田儀久（うちだ　よしひさ）の書いた</a:t>
            </a:r>
            <a:r>
              <a:rPr lang="en-US" altLang="ja-JP" sz="2800" smtClean="0"/>
              <a:t>『</a:t>
            </a:r>
            <a:r>
              <a:rPr lang="ja-JP" altLang="en-US" sz="2800" smtClean="0"/>
              <a:t>電子図書館</a:t>
            </a:r>
            <a:r>
              <a:rPr lang="en-US" altLang="ja-JP" sz="2800" smtClean="0"/>
              <a:t>』</a:t>
            </a:r>
            <a:r>
              <a:rPr lang="ja-JP" altLang="en-US" sz="2800" smtClean="0"/>
              <a:t>を</a:t>
            </a:r>
            <a:r>
              <a:rPr lang="ja-JP" altLang="en-US" sz="2800" b="1" u="sng" smtClean="0"/>
              <a:t>所蔵している都内の大学図書館</a:t>
            </a:r>
            <a:r>
              <a:rPr lang="ja-JP" altLang="en-US" sz="2800" smtClean="0"/>
              <a:t>を知りたい。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サイト名</a:t>
            </a:r>
            <a:r>
              <a:rPr lang="en-US" altLang="ja-JP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mtClean="0"/>
              <a:t>URL: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検索戦略：・・・・</a:t>
            </a:r>
            <a:endParaRPr lang="en-US" altLang="ja-JP" smtClean="0"/>
          </a:p>
          <a:p>
            <a:pPr eaLnBrk="1" hangingPunct="1">
              <a:lnSpc>
                <a:spcPct val="80000"/>
              </a:lnSpc>
            </a:pPr>
            <a:endParaRPr lang="en-US" altLang="ja-JP" smtClean="0"/>
          </a:p>
          <a:p>
            <a:pPr eaLnBrk="1" hangingPunct="1">
              <a:lnSpc>
                <a:spcPct val="80000"/>
              </a:lnSpc>
            </a:pPr>
            <a:r>
              <a:rPr lang="ja-JP" altLang="en-US" smtClean="0"/>
              <a:t>回答：・・・・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総合問題：検索画面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09B-A57A-49F7-B55D-B3013791776B}" type="slidenum">
              <a:rPr lang="en-US" altLang="ja-JP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総合問題：検索結果画面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9FB8-3CF6-456B-B54D-EEE34EAB32FA}" type="slidenum">
              <a:rPr lang="en-US" altLang="ja-JP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画面に合わせる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情報サービス演習II 第　　回演習課題：図書情報の探し方(2)</vt:lpstr>
      <vt:lpstr>新書マップ</vt:lpstr>
      <vt:lpstr>BOOK TOWNじんぼう</vt:lpstr>
      <vt:lpstr>青空文庫</vt:lpstr>
      <vt:lpstr>国立国会図書館デジタルコレクション</vt:lpstr>
      <vt:lpstr>amazon.com</vt:lpstr>
      <vt:lpstr>総合問題</vt:lpstr>
      <vt:lpstr>総合問題：検索画面</vt:lpstr>
      <vt:lpstr>総合問題：検索結果画面</vt:lpstr>
    </vt:vector>
  </TitlesOfParts>
  <Company>National Institute for Educational Policy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新書マップ</dc:title>
  <dc:creator>Yuka Egusa</dc:creator>
  <cp:lastModifiedBy>Yuka Egusa</cp:lastModifiedBy>
  <cp:revision>10</cp:revision>
  <dcterms:created xsi:type="dcterms:W3CDTF">2009-11-17T13:42:37Z</dcterms:created>
  <dcterms:modified xsi:type="dcterms:W3CDTF">2015-11-04T08:48:59Z</dcterms:modified>
</cp:coreProperties>
</file>