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58" r:id="rId4"/>
    <p:sldId id="259" r:id="rId5"/>
    <p:sldId id="261" r:id="rId6"/>
    <p:sldId id="266" r:id="rId7"/>
    <p:sldId id="268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90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EFA004-F604-4F12-96C1-CD33A4AB395B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E701CE5-A030-4297-8538-62C1075B6B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2777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3B8913-009A-41CD-8B52-1B6CA69958CC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9F4608-A30C-43AB-8B6C-A6C58AA4C26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9F564F-6FF1-482F-BF81-A6D2F7ADD09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2E893F-BF21-4A7E-86B8-D0B103FE336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BA78C2-FC36-4C06-95E5-DC4C0E1B88F8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810AC5-CCE4-4D46-B6C5-E2F5092038DE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718766-501F-40B1-85AE-30D2581EB0D3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6EF2-D2DE-4DEA-A3BD-59744EBF02F6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25A0-D89F-4354-BAB5-54343503B2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62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551A-1BC6-451A-B4FF-1BE21C99160A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60C20-2AD5-4244-B365-8131B1EDF1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788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3CFD-0BE3-42F4-95DA-361D665E9F79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CCE4-2A92-4A14-B1E9-7F44313BD8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186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EE782-2FFB-4C39-8AB2-EC8033FD73A4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5160-42DC-4ED8-A49B-E91D1B4E47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791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72AD-92D9-4041-8E2B-6E31D71C7D8B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5020B-A199-4B82-9751-2FBAC98257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252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06806-ED4C-4BCB-B0A1-57FAF99FE73A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901B-7DA7-4C97-BDF8-65E75EE4E0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066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9DF6E-C815-4CBC-B719-D1B8B4C39993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38AA-DC4F-472D-B025-A0EEFACFF4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395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3906-F4F1-42B1-847C-BCDF56D4BD18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C078C-9546-4911-B0D7-FC21DDD7F1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14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D8DAD-FCFE-4B83-A104-D5EB877ACBA8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208C-8519-45FD-9364-06572D05B2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464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6BC8-C7B4-4065-9D4E-61CFCE1E314E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31B68-C090-4745-BAC0-F5C8F92341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16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93E0-C521-48AB-B7AB-CCB7A8198786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5428-DC5C-442D-8F23-B652D1954F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113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B6EA69-DA39-4090-B80F-9E911E5C64B0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DE261E-CF7C-4668-90BA-7FD167C653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33363" y="274638"/>
            <a:ext cx="86772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情報サービス演習</a:t>
            </a:r>
            <a:r>
              <a:rPr lang="en-US" altLang="ja-JP" dirty="0"/>
              <a:t>II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　　回演習課題：図書情報の探し方</a:t>
            </a:r>
            <a:r>
              <a:rPr lang="en-US" altLang="ja-JP" dirty="0" smtClean="0"/>
              <a:t>(1)</a:t>
            </a:r>
            <a:endParaRPr lang="ja-JP" altLang="en-US" dirty="0" smtClean="0"/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 ＿＿限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提出年月日：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氏名：</a:t>
            </a:r>
            <a:endParaRPr lang="en-US" altLang="ja-JP" dirty="0" smtClean="0"/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395288" y="-3159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OPAC</a:t>
            </a:r>
            <a:r>
              <a:rPr lang="ja-JP" altLang="en-US" sz="3600" smtClean="0"/>
              <a:t>　詳細表示画面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395288" y="-3159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NDL</a:t>
            </a:r>
            <a:r>
              <a:rPr lang="ja-JP" altLang="en-US" sz="3600" smtClean="0"/>
              <a:t> </a:t>
            </a:r>
            <a:r>
              <a:rPr lang="en-US" altLang="ja-JP" sz="3600" smtClean="0"/>
              <a:t>Search</a:t>
            </a:r>
            <a:r>
              <a:rPr lang="ja-JP" altLang="en-US" sz="3600" smtClean="0"/>
              <a:t>　詳細表示画面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539750" y="-3159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CiNii Books </a:t>
            </a:r>
            <a:r>
              <a:rPr lang="ja-JP" altLang="en-US" sz="3600" smtClean="0"/>
              <a:t>詳細表示画面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539750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WebcatPlus</a:t>
            </a:r>
            <a:r>
              <a:rPr lang="ja-JP" altLang="en-US" sz="3600" smtClean="0"/>
              <a:t>　検索結果画面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539750" y="-315913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カーリル</a:t>
            </a:r>
            <a:r>
              <a:rPr lang="en-US" altLang="ja-JP" sz="3600" smtClean="0"/>
              <a:t> </a:t>
            </a:r>
            <a:r>
              <a:rPr lang="ja-JP" altLang="en-US" sz="3600" smtClean="0"/>
              <a:t>検索結果画面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>
          <a:xfrm>
            <a:off x="539750" y="-3159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Books.or.jp </a:t>
            </a:r>
            <a:r>
              <a:rPr lang="ja-JP" altLang="en-US" sz="3600" smtClean="0"/>
              <a:t>詳細表示画面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</Words>
  <Application>Microsoft Office PowerPoint</Application>
  <PresentationFormat>画面に合わせる (4:3)</PresentationFormat>
  <Paragraphs>18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情報サービス演習II 第　　回演習課題：図書情報の探し方(1)</vt:lpstr>
      <vt:lpstr>OPAC　詳細表示画面　</vt:lpstr>
      <vt:lpstr>NDL Search　詳細表示画面　</vt:lpstr>
      <vt:lpstr>CiNii Books 詳細表示画面</vt:lpstr>
      <vt:lpstr>WebcatPlus　検索結果画面</vt:lpstr>
      <vt:lpstr>カーリル 検索結果画面</vt:lpstr>
      <vt:lpstr>Books.or.jp 詳細表示画面</vt:lpstr>
    </vt:vector>
  </TitlesOfParts>
  <Company>国立教育政策研究所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レファレンスサービス演習 第　　回演習課題：図書情報の探し方</dc:title>
  <dc:creator> egusa</dc:creator>
  <cp:lastModifiedBy>reviewer1</cp:lastModifiedBy>
  <cp:revision>14</cp:revision>
  <dcterms:created xsi:type="dcterms:W3CDTF">2009-11-04T08:04:24Z</dcterms:created>
  <dcterms:modified xsi:type="dcterms:W3CDTF">2014-10-09T09:46:46Z</dcterms:modified>
</cp:coreProperties>
</file>