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8" r:id="rId3"/>
    <p:sldId id="259" r:id="rId4"/>
    <p:sldId id="266" r:id="rId5"/>
    <p:sldId id="261" r:id="rId6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6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B95D15D1-DB0D-4102-8A9B-4C13D5C6EBF1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CE939D6-50A2-4D32-A4CB-874B3A80E7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7003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5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1268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F016A80-A28E-4B91-9391-4111F64769E4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3316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7C30AB-4E2C-457E-88CD-7645EE9FFBFE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E11DE86-F6CF-415A-8B81-25D7ACD7F49A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7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4340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7197AEE-11B0-4482-897F-AC0152D2A6E9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ja-JP" alt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291" name="ノート プレースホル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/>
          </a:p>
        </p:txBody>
      </p:sp>
      <p:sp>
        <p:nvSpPr>
          <p:cNvPr id="15364" name="スライド番号プレースホルダ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09BCE8D-81E5-4AD9-A9EE-F81145CEB191}" type="slidenum">
              <a:rPr lang="ja-JP" alt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ja-JP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657BA6-9CA4-42CC-9F64-7F2D9B94D835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A1F9DE-B643-44C5-A72A-E46952E501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246572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56F3A5-7892-44B3-97AE-D64114085882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824884-04C1-4EDE-9670-BDDB03888B9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29703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01E6BA-3B83-4538-9EF0-BFD82E39656E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17761-08B0-4723-A652-5193C92F60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43171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509AC-EBDB-40EB-8FC6-F8FB4A42A38C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670E3-EFB3-4B2B-B522-99A6CC1CD9C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93019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D53911-756B-4EBA-B056-C6BFEBA31CF2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3168BD-0FDE-44F1-9074-EAFA6ABEC1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87126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0A3BF9-CF5E-4258-B7C1-0D7406ECE5C8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B5548F-9556-4B47-9150-988350E3B69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1217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0B86C-BC58-4ED7-8C23-C3A04EB1A5B6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8DBB2B-5F9D-436F-A58A-97D428F9DCD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75500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18E380-C767-4B45-BE54-04C9446DB298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83FD0-CA37-4074-8C58-3CB79FC33A6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043796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CFF546-A70F-433A-B7F1-D112BC47732E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1F11A-B257-4709-B08E-30C4FFC8C01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989860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71394-BC8F-44F5-B9E4-EF6CDBB81E98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CC981-18CF-47CC-AFD3-583F11D7C71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918316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2BF9EF-BB86-426D-9A53-A2781F346783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6A088-E107-4A70-ACEF-3A5D65B4FF9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4805079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E5CA3BC-C70D-4FBA-B2C8-D054FAAEA14D}" type="datetimeFigureOut">
              <a:rPr lang="ja-JP" altLang="en-US"/>
              <a:pPr>
                <a:defRPr/>
              </a:pPr>
              <a:t>2014/10/9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E96F283-8A13-4208-B87A-21C386CFE6D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33363" y="630238"/>
            <a:ext cx="8677275" cy="114300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ja-JP" altLang="en-US" dirty="0"/>
              <a:t>情報サービス演習</a:t>
            </a:r>
            <a:r>
              <a:rPr lang="en-US" altLang="ja-JP"/>
              <a:t>II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第</a:t>
            </a:r>
            <a:r>
              <a:rPr lang="en-US" altLang="ja-JP" u="sng" dirty="0" smtClean="0"/>
              <a:t>      </a:t>
            </a:r>
            <a:r>
              <a:rPr lang="ja-JP" altLang="en-US" dirty="0" smtClean="0"/>
              <a:t>回演習課題：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 </a:t>
            </a:r>
            <a:r>
              <a:rPr lang="en-US" altLang="ja-JP" dirty="0"/>
              <a:t>Web</a:t>
            </a:r>
            <a:r>
              <a:rPr lang="ja-JP" altLang="en-US" dirty="0"/>
              <a:t>ページ、</a:t>
            </a:r>
            <a:r>
              <a:rPr lang="en-US" altLang="ja-JP" dirty="0"/>
              <a:t>Web</a:t>
            </a:r>
            <a:r>
              <a:rPr lang="ja-JP" altLang="en-US" dirty="0"/>
              <a:t>サイトの探し方</a:t>
            </a:r>
            <a:r>
              <a:rPr lang="en-US" altLang="ja-JP" dirty="0" smtClean="0"/>
              <a:t>(2)</a:t>
            </a:r>
            <a:endParaRPr lang="ja-JP" altLang="en-US" dirty="0" smtClean="0"/>
          </a:p>
        </p:txBody>
      </p:sp>
      <p:sp>
        <p:nvSpPr>
          <p:cNvPr id="2051" name="コンテンツ プレースホルダ 4"/>
          <p:cNvSpPr>
            <a:spLocks noGrp="1"/>
          </p:cNvSpPr>
          <p:nvPr>
            <p:ph idx="1"/>
          </p:nvPr>
        </p:nvSpPr>
        <p:spPr>
          <a:xfrm>
            <a:off x="467544" y="2708920"/>
            <a:ext cx="8229600" cy="3888432"/>
          </a:xfrm>
        </p:spPr>
        <p:txBody>
          <a:bodyPr/>
          <a:lstStyle/>
          <a:p>
            <a:pPr eaLnBrk="1" hangingPunct="1"/>
            <a:r>
              <a:rPr lang="ja-JP" altLang="en-US" dirty="0" smtClean="0"/>
              <a:t>＿＿限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提出年月日：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学籍番号：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名前：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>
          <a:xfrm>
            <a:off x="395288" y="-315913"/>
            <a:ext cx="8229600" cy="1143001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現在の首相官邸 </a:t>
            </a:r>
            <a:r>
              <a:rPr lang="en-US" altLang="ja-JP" sz="3600" smtClean="0"/>
              <a:t>Web</a:t>
            </a:r>
            <a:r>
              <a:rPr lang="ja-JP" altLang="en-US" sz="3600" smtClean="0"/>
              <a:t>サイト　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タイトル 1"/>
          <p:cNvSpPr>
            <a:spLocks noGrp="1"/>
          </p:cNvSpPr>
          <p:nvPr>
            <p:ph type="title"/>
          </p:nvPr>
        </p:nvSpPr>
        <p:spPr>
          <a:xfrm>
            <a:off x="539750" y="125413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Wayback Machine</a:t>
            </a:r>
            <a:br>
              <a:rPr lang="en-US" altLang="ja-JP" sz="3600" smtClean="0"/>
            </a:br>
            <a:r>
              <a:rPr lang="en-US" altLang="ja-JP" sz="3600" smtClean="0"/>
              <a:t>--</a:t>
            </a:r>
            <a:r>
              <a:rPr lang="ja-JP" altLang="en-US" sz="3600" smtClean="0"/>
              <a:t>首相官邸</a:t>
            </a:r>
            <a:r>
              <a:rPr lang="en-US" altLang="ja-JP" sz="3600" smtClean="0"/>
              <a:t>--</a:t>
            </a:r>
            <a:endParaRPr lang="ja-JP" altLang="en-US" sz="36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タイトル 1"/>
          <p:cNvSpPr>
            <a:spLocks noGrp="1"/>
          </p:cNvSpPr>
          <p:nvPr>
            <p:ph type="title"/>
          </p:nvPr>
        </p:nvSpPr>
        <p:spPr>
          <a:xfrm>
            <a:off x="590550" y="44450"/>
            <a:ext cx="8229600" cy="1143000"/>
          </a:xfrm>
        </p:spPr>
        <p:txBody>
          <a:bodyPr/>
          <a:lstStyle/>
          <a:p>
            <a:pPr eaLnBrk="1" hangingPunct="1"/>
            <a:r>
              <a:rPr lang="ja-JP" altLang="en-US" sz="3600" smtClean="0"/>
              <a:t>インターネット資料収集保存事業（</a:t>
            </a:r>
            <a:r>
              <a:rPr lang="en-US" altLang="ja-JP" sz="3600" smtClean="0"/>
              <a:t>WARP</a:t>
            </a:r>
            <a:r>
              <a:rPr lang="ja-JP" altLang="en-US" sz="3600" smtClean="0"/>
              <a:t>）</a:t>
            </a:r>
            <a:r>
              <a:rPr lang="en-US" altLang="ja-JP" sz="3600" smtClean="0"/>
              <a:t/>
            </a:r>
            <a:br>
              <a:rPr lang="en-US" altLang="ja-JP" sz="3600" smtClean="0"/>
            </a:br>
            <a:r>
              <a:rPr lang="en-US" altLang="ja-JP" sz="3600" smtClean="0"/>
              <a:t>--</a:t>
            </a:r>
            <a:r>
              <a:rPr lang="ja-JP" altLang="en-US" sz="3600" smtClean="0"/>
              <a:t>首相官邸</a:t>
            </a:r>
            <a:r>
              <a:rPr lang="en-US" altLang="ja-JP" sz="3600" smtClean="0"/>
              <a:t>--</a:t>
            </a:r>
            <a:endParaRPr lang="ja-JP" altLang="en-US" sz="360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/>
          <p:cNvSpPr>
            <a:spLocks noGrp="1"/>
          </p:cNvSpPr>
          <p:nvPr>
            <p:ph type="title"/>
          </p:nvPr>
        </p:nvSpPr>
        <p:spPr>
          <a:xfrm>
            <a:off x="539750" y="-242888"/>
            <a:ext cx="8229600" cy="1143001"/>
          </a:xfrm>
        </p:spPr>
        <p:txBody>
          <a:bodyPr/>
          <a:lstStyle/>
          <a:p>
            <a:pPr eaLnBrk="1" hangingPunct="1"/>
            <a:r>
              <a:rPr lang="en-US" altLang="ja-JP" sz="3600" smtClean="0"/>
              <a:t>Google</a:t>
            </a:r>
            <a:r>
              <a:rPr lang="ja-JP" altLang="en-US" sz="3600" smtClean="0"/>
              <a:t>画像検索　検索結果画面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38</Words>
  <Application>Microsoft Office PowerPoint</Application>
  <PresentationFormat>画面に合わせる (4:3)</PresentationFormat>
  <Paragraphs>14</Paragraphs>
  <Slides>5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テーマ</vt:lpstr>
      <vt:lpstr>情報サービス演習II 第      回演習課題：  Webページ、Webサイトの探し方(2)</vt:lpstr>
      <vt:lpstr>現在の首相官邸 Webサイト　</vt:lpstr>
      <vt:lpstr>Wayback Machine --首相官邸--</vt:lpstr>
      <vt:lpstr>インターネット資料収集保存事業（WARP） --首相官邸--</vt:lpstr>
      <vt:lpstr>Google画像検索　検索結果画面</vt:lpstr>
    </vt:vector>
  </TitlesOfParts>
  <Company>国立教育政策研究所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レファレンスサービス演習 第　　回演習課題：図書情報の探し方</dc:title>
  <dc:creator>egusa</dc:creator>
  <cp:lastModifiedBy>reviewer1</cp:lastModifiedBy>
  <cp:revision>23</cp:revision>
  <dcterms:created xsi:type="dcterms:W3CDTF">2009-11-04T08:04:24Z</dcterms:created>
  <dcterms:modified xsi:type="dcterms:W3CDTF">2014-10-09T09:46:04Z</dcterms:modified>
</cp:coreProperties>
</file>