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289" r:id="rId4"/>
    <p:sldId id="290" r:id="rId5"/>
    <p:sldId id="292" r:id="rId6"/>
    <p:sldId id="291" r:id="rId7"/>
    <p:sldId id="295" r:id="rId8"/>
    <p:sldId id="296" r:id="rId9"/>
    <p:sldId id="297" r:id="rId10"/>
    <p:sldId id="304" r:id="rId11"/>
    <p:sldId id="302" r:id="rId12"/>
  </p:sldIdLst>
  <p:sldSz cx="9144000" cy="6858000" type="screen4x3"/>
  <p:notesSz cx="681355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1B16FE6-ADBB-4262-BAB0-738565D1AF5C}" type="datetimeFigureOut">
              <a:rPr lang="ja-JP" altLang="en-US"/>
              <a:pPr>
                <a:defRPr/>
              </a:pPr>
              <a:t>2014/10/9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4400"/>
            <a:ext cx="5451475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F543481-8275-4625-BD12-C44210F1587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0290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83F0152-A8D0-439D-BAAF-C811B31C2891}" type="slidenum">
              <a:rPr lang="ja-JP" altLang="en-US" smtClean="0">
                <a:latin typeface="Calibri" pitchFamily="34" charset="0"/>
              </a:rPr>
              <a:pPr eaLnBrk="1" hangingPunct="1"/>
              <a:t>1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3556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A969C0E7-910B-424A-BAE9-449ED515DDF0}" type="slidenum">
              <a:rPr lang="ja-JP" altLang="en-US" sz="1200">
                <a:latin typeface="Calibri" pitchFamily="34" charset="0"/>
              </a:rPr>
              <a:pPr algn="r" eaLnBrk="1" hangingPunct="1"/>
              <a:t>10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4580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1E4426D3-07B4-4957-84E8-39FB74A78B2D}" type="slidenum">
              <a:rPr lang="ja-JP" altLang="en-US" sz="1200">
                <a:latin typeface="Calibri" pitchFamily="34" charset="0"/>
              </a:rPr>
              <a:pPr algn="r" eaLnBrk="1" hangingPunct="1"/>
              <a:t>11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51E93FF3-4474-4C43-A367-28ACE6B98450}" type="slidenum">
              <a:rPr lang="ja-JP" altLang="en-US" sz="1200">
                <a:latin typeface="Calibri" pitchFamily="34" charset="0"/>
              </a:rPr>
              <a:pPr algn="r" eaLnBrk="1" hangingPunct="1"/>
              <a:t>2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FC35D49E-8D55-4F11-A65D-B83CBB9CC03E}" type="slidenum">
              <a:rPr lang="ja-JP" altLang="en-US" sz="1200">
                <a:latin typeface="Calibri" pitchFamily="34" charset="0"/>
              </a:rPr>
              <a:pPr algn="r" eaLnBrk="1" hangingPunct="1"/>
              <a:t>3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2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5A91A113-4FBB-4EBC-92EC-8B72D56B0EB4}" type="slidenum">
              <a:rPr lang="ja-JP" altLang="en-US" sz="1200">
                <a:latin typeface="Calibri" pitchFamily="34" charset="0"/>
              </a:rPr>
              <a:pPr algn="r" eaLnBrk="1" hangingPunct="1"/>
              <a:t>4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8436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1C011F3A-904F-4BB3-BB57-38E822D52309}" type="slidenum">
              <a:rPr lang="ja-JP" altLang="en-US" sz="1200">
                <a:latin typeface="Calibri" pitchFamily="34" charset="0"/>
              </a:rPr>
              <a:pPr algn="r" eaLnBrk="1" hangingPunct="1"/>
              <a:t>5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990BD84D-1602-41E6-9CCB-9E05682D13D7}" type="slidenum">
              <a:rPr lang="ja-JP" altLang="en-US" sz="1200">
                <a:latin typeface="Calibri" pitchFamily="34" charset="0"/>
              </a:rPr>
              <a:pPr algn="r" eaLnBrk="1" hangingPunct="1"/>
              <a:t>6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5C4B5A95-0D5F-4A2E-8B0C-94BCC97837CD}" type="slidenum">
              <a:rPr lang="ja-JP" altLang="en-US" sz="1200">
                <a:latin typeface="Calibri" pitchFamily="34" charset="0"/>
              </a:rPr>
              <a:pPr algn="r" eaLnBrk="1" hangingPunct="1"/>
              <a:t>7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1508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9A8B2707-B1D8-4B44-998C-76CDF3DCDA88}" type="slidenum">
              <a:rPr lang="ja-JP" altLang="en-US" sz="1200">
                <a:latin typeface="Calibri" pitchFamily="34" charset="0"/>
              </a:rPr>
              <a:pPr algn="r" eaLnBrk="1" hangingPunct="1"/>
              <a:t>8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2532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2691BF66-F4A3-42FA-9CDF-596B7E4144A8}" type="slidenum">
              <a:rPr lang="ja-JP" altLang="en-US" sz="1200">
                <a:latin typeface="Calibri" pitchFamily="34" charset="0"/>
              </a:rPr>
              <a:pPr algn="r" eaLnBrk="1" hangingPunct="1"/>
              <a:t>9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EA173-4377-4D42-B371-62B30D80675C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BA6A8-1E5D-4BE4-8908-389048DB80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659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8D67-24D8-4990-9F77-D25904E8BB22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E8230-7564-4444-9618-DD8B921DAD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926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17854-81E4-4EBA-995A-BF0682ED48A4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E9864-BE37-4C77-B7BA-FAE1A3545F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31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869A5-1F7B-4329-B2CF-7503EF556B66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7CB57-6954-4E37-9DAE-CA589B0A54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9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21BD-BE72-463E-A562-CEE0F7D629ED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7BEE6-5CF6-41BB-ABA0-5B7F590860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917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4F65-4C29-4235-8291-DC5A7C4594C0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F4E3-41EA-4186-86CC-4E729588A4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681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A959-883B-4554-87CD-74618BAE8565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BD0EE-8E12-4348-ACB2-2E8B32F85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536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5E39-2CF7-4EE5-8CF0-284D69FBB123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9792A-E406-411E-819F-9DD67675F0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17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7C7D-8D37-4B5C-B4AC-8EE2BCD2A573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52B6-DE50-4147-8ECD-20288CE831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542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19162-0DA2-4380-8D6B-0DA983134E8F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46F3-C3A3-4584-A3A4-5D9544CF62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065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3034-2CE2-485E-B515-01E3D8E4C8E6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F7BE-21F6-4B47-822B-3AD044B214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518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26A79CB-EFFE-462F-A3A6-AA8326E2B219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59DDB2-CD77-48C9-954F-9B49AB0E15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sz="3600" dirty="0"/>
              <a:t>情報サービス演習</a:t>
            </a:r>
            <a:r>
              <a:rPr lang="en-US" altLang="ja-JP" sz="3600"/>
              <a:t>II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第</a:t>
            </a:r>
            <a:r>
              <a:rPr lang="en-US" altLang="ja-JP" sz="3600" dirty="0" smtClean="0"/>
              <a:t>____</a:t>
            </a:r>
            <a:r>
              <a:rPr lang="ja-JP" altLang="en-US" sz="3600" dirty="0" smtClean="0"/>
              <a:t>回演習課題：</a:t>
            </a:r>
            <a:br>
              <a:rPr lang="ja-JP" altLang="en-US" sz="3600" dirty="0" smtClean="0"/>
            </a:br>
            <a:r>
              <a:rPr lang="ja-JP" altLang="en-US" sz="3600" dirty="0" smtClean="0"/>
              <a:t>法律</a:t>
            </a:r>
            <a:r>
              <a:rPr lang="ja-JP" altLang="en-US" sz="3600" dirty="0"/>
              <a:t>・判例・特許</a:t>
            </a:r>
            <a:r>
              <a:rPr lang="ja-JP" altLang="en-US" sz="3600" dirty="0" smtClean="0"/>
              <a:t>・地図</a:t>
            </a:r>
            <a:r>
              <a:rPr lang="ja-JP" altLang="en-US" sz="3600" dirty="0"/>
              <a:t>の探し方</a:t>
            </a:r>
            <a:endParaRPr lang="ja-JP" altLang="en-US" sz="3600" dirty="0" smtClean="0"/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____</a:t>
            </a:r>
            <a:r>
              <a:rPr lang="ja-JP" altLang="en-US" dirty="0" smtClean="0"/>
              <a:t>限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提出年月日：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学籍番号：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名前：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3200" dirty="0"/>
              <a:t>特許電子図書館</a:t>
            </a:r>
            <a:r>
              <a:rPr lang="en-US" altLang="ja-JP" sz="3200" dirty="0"/>
              <a:t>:</a:t>
            </a:r>
            <a:r>
              <a:rPr lang="ja-JP" altLang="en-US" sz="3200" dirty="0"/>
              <a:t>新しい特許・検索</a:t>
            </a:r>
            <a:r>
              <a:rPr lang="en-US" altLang="ja-JP" sz="3200" dirty="0"/>
              <a:t>(2)</a:t>
            </a:r>
            <a:endParaRPr lang="ja-JP" altLang="en-US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ja-JP" sz="3200" dirty="0"/>
              <a:t>Google</a:t>
            </a:r>
            <a:r>
              <a:rPr lang="ja-JP" altLang="en-US" sz="3200" dirty="0"/>
              <a:t>マップ</a:t>
            </a:r>
            <a:r>
              <a:rPr lang="en-US" altLang="ja-JP" sz="3200" dirty="0"/>
              <a:t>(Japan)</a:t>
            </a:r>
            <a:endParaRPr lang="ja-JP" altLang="en-US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3200" dirty="0">
                <a:latin typeface="+mj-lt"/>
                <a:ea typeface="+mj-ea"/>
                <a:cs typeface="+mj-cs"/>
              </a:rPr>
              <a:t>法令データ提供システム</a:t>
            </a:r>
            <a:r>
              <a:rPr lang="en-US" altLang="ja-JP" sz="3200" dirty="0">
                <a:latin typeface="+mj-lt"/>
                <a:ea typeface="+mj-ea"/>
                <a:cs typeface="+mj-cs"/>
              </a:rPr>
              <a:t>(1)</a:t>
            </a:r>
            <a:endParaRPr lang="ja-JP" altLang="en-US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3200" dirty="0">
                <a:latin typeface="+mj-lt"/>
                <a:ea typeface="+mj-ea"/>
                <a:cs typeface="+mj-cs"/>
              </a:rPr>
              <a:t>法令データ提供システム</a:t>
            </a:r>
            <a:r>
              <a:rPr lang="en-US" altLang="ja-JP" sz="3200" dirty="0">
                <a:latin typeface="+mj-lt"/>
                <a:ea typeface="+mj-ea"/>
                <a:cs typeface="+mj-cs"/>
              </a:rPr>
              <a:t>(2)</a:t>
            </a:r>
            <a:endParaRPr lang="ja-JP" altLang="en-US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3200" dirty="0">
                <a:latin typeface="+mj-lt"/>
                <a:ea typeface="+mj-ea"/>
                <a:cs typeface="+mj-cs"/>
              </a:rPr>
              <a:t>日本法令索引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3200" dirty="0">
                <a:latin typeface="+mj-lt"/>
                <a:ea typeface="+mj-ea"/>
                <a:cs typeface="+mj-cs"/>
              </a:rPr>
              <a:t>裁判所ウェブサイト</a:t>
            </a:r>
            <a:r>
              <a:rPr lang="en-US" altLang="ja-JP" sz="3200" dirty="0">
                <a:latin typeface="+mj-lt"/>
                <a:ea typeface="+mj-ea"/>
                <a:cs typeface="+mj-cs"/>
              </a:rPr>
              <a:t>--</a:t>
            </a:r>
            <a:r>
              <a:rPr lang="ja-JP" altLang="en-US" sz="3200" dirty="0">
                <a:latin typeface="+mj-lt"/>
                <a:ea typeface="+mj-ea"/>
                <a:cs typeface="+mj-cs"/>
              </a:rPr>
              <a:t>最近の判例一覧</a:t>
            </a:r>
            <a:r>
              <a:rPr lang="en-US" altLang="ja-JP" sz="3200" dirty="0">
                <a:latin typeface="+mj-lt"/>
                <a:ea typeface="+mj-ea"/>
                <a:cs typeface="+mj-cs"/>
              </a:rPr>
              <a:t>--</a:t>
            </a:r>
            <a:endParaRPr lang="ja-JP" altLang="en-US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3200" dirty="0"/>
              <a:t>裁判所ウェブサイト</a:t>
            </a:r>
            <a:r>
              <a:rPr lang="en-US" altLang="ja-JP" sz="3200" dirty="0"/>
              <a:t>--</a:t>
            </a:r>
            <a:r>
              <a:rPr lang="ja-JP" altLang="en-US" sz="3200" dirty="0"/>
              <a:t>判例検索システム</a:t>
            </a:r>
            <a:r>
              <a:rPr lang="en-US" altLang="ja-JP" sz="3200" dirty="0"/>
              <a:t>--</a:t>
            </a:r>
            <a:endParaRPr lang="ja-JP" altLang="en-US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3200" dirty="0"/>
              <a:t>特許電子図書館</a:t>
            </a:r>
            <a:r>
              <a:rPr lang="en-US" altLang="ja-JP" sz="3200" dirty="0"/>
              <a:t>:</a:t>
            </a:r>
            <a:r>
              <a:rPr lang="ja-JP" altLang="en-US" sz="3200" dirty="0"/>
              <a:t>古い特許・文献番号指定</a:t>
            </a:r>
            <a:r>
              <a:rPr lang="en-US" altLang="ja-JP" sz="3200" dirty="0"/>
              <a:t>(1)</a:t>
            </a:r>
            <a:endParaRPr lang="ja-JP" altLang="en-US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3200" dirty="0"/>
              <a:t>特許電子図書館</a:t>
            </a:r>
            <a:r>
              <a:rPr lang="en-US" altLang="ja-JP" sz="3200" dirty="0"/>
              <a:t>:</a:t>
            </a:r>
            <a:r>
              <a:rPr lang="ja-JP" altLang="en-US" sz="3200" dirty="0"/>
              <a:t>古い特許・文献番号指定</a:t>
            </a:r>
            <a:r>
              <a:rPr lang="en-US" altLang="ja-JP" sz="3200" dirty="0"/>
              <a:t>(2)</a:t>
            </a:r>
            <a:endParaRPr lang="ja-JP" altLang="en-US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3200" dirty="0"/>
              <a:t>特許電子図書館</a:t>
            </a:r>
            <a:r>
              <a:rPr lang="en-US" altLang="ja-JP" sz="3200" dirty="0"/>
              <a:t>:</a:t>
            </a:r>
            <a:r>
              <a:rPr lang="ja-JP" altLang="en-US" sz="3200" dirty="0"/>
              <a:t>新しい特許・検索</a:t>
            </a:r>
            <a:r>
              <a:rPr lang="en-US" altLang="ja-JP" sz="3200" dirty="0"/>
              <a:t>(1)</a:t>
            </a:r>
            <a:endParaRPr lang="ja-JP" altLang="en-US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110</Words>
  <Application>Microsoft Office PowerPoint</Application>
  <PresentationFormat>画面に合わせる (4:3)</PresentationFormat>
  <Paragraphs>26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情報サービス演習II 第____回演習課題： 法律・判例・特許・地図の探し方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国立教育政策研究所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第__回演習課題： 雑誌記事情報の探し方(1)</dc:title>
  <dc:creator>egusa</dc:creator>
  <cp:lastModifiedBy>reviewer1</cp:lastModifiedBy>
  <cp:revision>30</cp:revision>
  <dcterms:created xsi:type="dcterms:W3CDTF">2009-11-24T04:37:05Z</dcterms:created>
  <dcterms:modified xsi:type="dcterms:W3CDTF">2014-10-09T09:47:47Z</dcterms:modified>
</cp:coreProperties>
</file>