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71" r:id="rId4"/>
    <p:sldId id="272" r:id="rId5"/>
    <p:sldId id="273" r:id="rId6"/>
    <p:sldId id="266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1355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0F4731-C962-4A7B-9E6D-2815BDED0ED3}" type="datetimeFigureOut">
              <a:rPr lang="ja-JP" altLang="en-US"/>
              <a:pPr>
                <a:defRPr/>
              </a:pPr>
              <a:t>2014/10/9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3D7C88E-6CF3-4993-97F5-ECE9F0FC84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89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AE43F22-4345-4317-AD13-ADF338AD0403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0FF5ABA-E29F-4C35-A7EE-357F017219D7}" type="slidenum">
              <a:rPr lang="ja-JP" altLang="en-US" sz="1200">
                <a:latin typeface="Calibri" pitchFamily="34" charset="0"/>
              </a:rPr>
              <a:pPr algn="r" eaLnBrk="1" hangingPunct="1"/>
              <a:t>10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231F53F-5129-410C-B9FF-1505CF39607F}" type="slidenum">
              <a:rPr lang="ja-JP" altLang="en-US" sz="1200">
                <a:latin typeface="Calibri" pitchFamily="34" charset="0"/>
              </a:rPr>
              <a:pPr algn="r" eaLnBrk="1" hangingPunct="1"/>
              <a:t>11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AE9C3F3B-6874-4381-9DCD-FDBF2B567481}" type="slidenum">
              <a:rPr lang="ja-JP" altLang="en-US" sz="1200">
                <a:latin typeface="Calibri" pitchFamily="34" charset="0"/>
              </a:rPr>
              <a:pPr algn="r" eaLnBrk="1" hangingPunct="1"/>
              <a:t>12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70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7B39A34-6743-4D0C-911E-FECE803549FD}" type="slidenum">
              <a:rPr lang="ja-JP" altLang="en-US" sz="1200">
                <a:latin typeface="Calibri" pitchFamily="34" charset="0"/>
              </a:rPr>
              <a:pPr algn="r" eaLnBrk="1" hangingPunct="1"/>
              <a:t>13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2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2D56C94E-4875-479F-80DB-7CEA942218E7}" type="slidenum">
              <a:rPr lang="ja-JP" altLang="en-US" sz="1200">
                <a:latin typeface="Calibri" pitchFamily="34" charset="0"/>
              </a:rPr>
              <a:pPr algn="r" eaLnBrk="1" hangingPunct="1"/>
              <a:t>14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C7812DD-EE21-4514-B394-CC5F2024E0C9}" type="slidenum">
              <a:rPr lang="ja-JP" altLang="en-US" smtClean="0">
                <a:latin typeface="Calibri" pitchFamily="34" charset="0"/>
              </a:rPr>
              <a:pPr eaLnBrk="1" hangingPunct="1"/>
              <a:t>2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0D4CEB6-B664-4595-8F48-5473C3403EA2}" type="slidenum">
              <a:rPr lang="ja-JP" altLang="en-US" smtClean="0">
                <a:latin typeface="Calibri" pitchFamily="34" charset="0"/>
              </a:rPr>
              <a:pPr eaLnBrk="1" hangingPunct="1"/>
              <a:t>3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7B1AAB9-BBDF-41D7-AF17-0E2E604E41F8}" type="slidenum">
              <a:rPr lang="ja-JP" altLang="en-US" smtClean="0">
                <a:latin typeface="Calibri" pitchFamily="34" charset="0"/>
              </a:rPr>
              <a:pPr eaLnBrk="1" hangingPunct="1"/>
              <a:t>4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E8EEA4-5958-4F1D-8EA0-327EB98887C3}" type="slidenum">
              <a:rPr lang="ja-JP" altLang="en-US" smtClean="0">
                <a:latin typeface="Calibri" pitchFamily="34" charset="0"/>
              </a:rPr>
              <a:pPr eaLnBrk="1" hangingPunct="1"/>
              <a:t>5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3105D0-12A2-422E-9E7C-24836D0BFF88}" type="slidenum">
              <a:rPr lang="ja-JP" altLang="en-US" smtClean="0">
                <a:latin typeface="Calibri" pitchFamily="34" charset="0"/>
              </a:rPr>
              <a:pPr eaLnBrk="1" hangingPunct="1"/>
              <a:t>6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5967F1F-4AAA-4DA5-96AC-A843519627F8}" type="slidenum">
              <a:rPr lang="ja-JP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3C6B93E3-A49F-4BFB-A272-F9851DE2DCD1}" type="slidenum">
              <a:rPr lang="ja-JP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1EC4A87-8D92-4EFF-AE48-55FB11D51232}" type="slidenum">
              <a:rPr lang="ja-JP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8A6C-DAA1-4CC4-B0C3-F56E979EB91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1971-7C3E-477C-94FB-0F337F6206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574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B5DB-B078-4FD0-93D3-C14DDFE1E9FA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E829-C8BE-4A1A-B3BA-D494F2D233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94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C56C-9F70-4E68-9556-C3AC7A6F115A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710E-81A3-45E3-8AEB-9689000E2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72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A69B5-3434-4610-8E4C-FCA662A5941A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7BEB-C5C1-4290-A5A8-B34982EA7B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DE3C-705A-40B9-B755-E285999B8F84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6F7A-C988-4323-A034-AB3110F111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27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FD269-192D-432D-9CB5-9113C0205059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4755-725A-4A8E-A979-DA77528F0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84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09E47-7F91-4AD4-9FC5-FB4E72034C6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F587-2B62-4DB4-93FE-BF94768BF8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17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A57-0259-4E98-89F0-01B977243B83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B3C5-8446-48CB-A113-A8C7597C59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2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D35D-F1C0-415D-97AC-EA95ECAC26BD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105A-9AC4-4D4E-9389-E6845694D4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48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2D86-69ED-4277-8D03-8CBDF528E602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0445-27D1-41AB-BAA1-C59C291F6E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59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311A-2BF9-4565-B772-32BF555F83A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BC9C-6944-4B89-8AFC-FCFC9AF54A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822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6A42B0-F950-4E92-8444-225D51CC78B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47851F-93F0-4916-9BB3-5465BF6959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ja-JP" altLang="en-US" sz="3200" dirty="0"/>
              <a:t>情報サービス演習</a:t>
            </a:r>
            <a:r>
              <a:rPr lang="en-US" altLang="ja-JP" sz="3200"/>
              <a:t>II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en-US" altLang="ja-JP" sz="3600" dirty="0" smtClean="0"/>
              <a:t>____</a:t>
            </a:r>
            <a:r>
              <a:rPr lang="ja-JP" altLang="en-US" sz="3600" dirty="0" smtClean="0"/>
              <a:t>回演習課題：</a:t>
            </a:r>
            <a:br>
              <a:rPr lang="ja-JP" altLang="en-US" sz="3600" dirty="0" smtClean="0"/>
            </a:br>
            <a:r>
              <a:rPr lang="ja-JP" altLang="en-US" sz="3600" dirty="0" smtClean="0"/>
              <a:t>人物・企業・団体の探し方</a:t>
            </a: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____</a:t>
            </a:r>
            <a:r>
              <a:rPr lang="ja-JP" altLang="en-US" dirty="0" smtClean="0"/>
              <a:t>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ファイナンス：任意の企業：会社概要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ファイナンス：任意の企業：連結決算推移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ファイナンス：任意の企業：周辺地図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ファイナンス：任意の企業：株価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ナビゲーショナル検索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ReaD&amp;Researchmap</a:t>
            </a:r>
            <a:endParaRPr lang="ja-JP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人名録</a:t>
            </a:r>
            <a:r>
              <a:rPr lang="en-US" altLang="ja-JP" sz="3200" smtClean="0"/>
              <a:t>KYE PERSON</a:t>
            </a:r>
            <a:r>
              <a:rPr lang="ja-JP" altLang="en-US" sz="3200" smtClean="0"/>
              <a:t>：任意の人物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近代日本人の肖像 ：任意の人物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5715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電子政府の総合窓口</a:t>
            </a:r>
            <a:r>
              <a:rPr lang="en-US" altLang="ja-JP" sz="2800" smtClean="0"/>
              <a:t>(e-gov) NIER</a:t>
            </a: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628650" y="71438"/>
            <a:ext cx="822960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ファイナンス：山崎製パン：会社概要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ファイナンス：山崎製パン：連結決算推移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ファイナンス：山崎製パン：周辺地図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ファイナンス：山崎製パン：株価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127</Words>
  <Application>Microsoft Office PowerPoint</Application>
  <PresentationFormat>画面に合わせる (4:3)</PresentationFormat>
  <Paragraphs>32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情報サービス演習II 第____回演習課題： 人物・企業・団体の探し方</vt:lpstr>
      <vt:lpstr>ReaD&amp;Researchmap</vt:lpstr>
      <vt:lpstr>人名録KYE PERSON：任意の人物</vt:lpstr>
      <vt:lpstr>近代日本人の肖像 ：任意の人物</vt:lpstr>
      <vt:lpstr>電子政府の総合窓口(e-gov) NIER</vt:lpstr>
      <vt:lpstr>Yahoo!ファイナンス：山崎製パン：会社概要</vt:lpstr>
      <vt:lpstr>Yahoo!ファイナンス：山崎製パン：連結決算推移</vt:lpstr>
      <vt:lpstr>Yahoo!ファイナンス：山崎製パン：周辺地図</vt:lpstr>
      <vt:lpstr>Yahoo!ファイナンス：山崎製パン：株価</vt:lpstr>
      <vt:lpstr>Yahoo!ファイナンス：任意の企業：会社概要</vt:lpstr>
      <vt:lpstr>Yahoo!ファイナンス：任意の企業：連結決算推移</vt:lpstr>
      <vt:lpstr>Yahoo!ファイナンス：任意の企業：周辺地図</vt:lpstr>
      <vt:lpstr>Yahoo!ファイナンス：任意の企業：株価</vt:lpstr>
      <vt:lpstr>ナビゲーショナル検索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reviewer1</cp:lastModifiedBy>
  <cp:revision>23</cp:revision>
  <dcterms:created xsi:type="dcterms:W3CDTF">2009-11-24T04:37:05Z</dcterms:created>
  <dcterms:modified xsi:type="dcterms:W3CDTF">2014-10-09T09:47:27Z</dcterms:modified>
</cp:coreProperties>
</file>