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6" r:id="rId5"/>
    <p:sldId id="261" r:id="rId6"/>
    <p:sldId id="267" r:id="rId7"/>
    <p:sldId id="268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0" autoAdjust="0"/>
    <p:restoredTop sz="94660"/>
  </p:normalViewPr>
  <p:slideViewPr>
    <p:cSldViewPr>
      <p:cViewPr varScale="1">
        <p:scale>
          <a:sx n="78" d="100"/>
          <a:sy n="78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3EB25A1-E0A9-4D04-8F71-BAC3908806C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554F7A-7CB1-4614-9456-E034A0FF8D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5831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1A6136-C227-4B05-8E8D-2150A7D7A75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7C8A8A-D2B5-4FBC-8570-30DE22F05BC0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95F56-2E60-45D3-BE99-325A420DA616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707568-71DF-4B98-A669-6EE9F7292F0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173D8-F793-4CE1-83EA-482BA7462B3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173D8-F793-4CE1-83EA-482BA7462B3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1173D8-F793-4CE1-83EA-482BA7462B3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1441-8560-404C-909A-967C3DC8CEFB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2837-E976-4206-A8B0-C942E7392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2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C6A9-7E77-4353-A905-46DA9D16D77E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1361-F206-4ADB-9315-29A34314B6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704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90B0-9B02-47AA-82FF-8C156D37F010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43FC-2BA3-4D8A-AD58-6FB4CB4E1B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001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CCCE-0643-479A-BD14-F594AD21E534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51A0-52CB-443E-A425-04280DA95C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24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B6F78-879E-4210-857C-4D14747CC692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9ADF-8252-4E98-9285-D0C6BA564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5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A342-CABC-4282-A463-6FC54D7F6AE4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6DD8-2F94-4B7E-B08E-4919F28FB6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942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C403C-3981-46F7-A18B-72B4DC98E46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8C4F-FE90-41DE-BD69-B2D69D3509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989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2016-4195-4831-8716-B1B58BB6A91B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ABC2-94D2-4F34-9D07-990E3CDE5E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263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9392-9EFC-46E1-AF3F-40770456436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F464-63E8-41D9-9523-FCE63C5577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35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3E34-5833-42FC-BFF0-F50F6F52EDE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113B-DA59-4BDF-963F-B2467E0A12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145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9F00C-62A4-426C-ACC3-84BBC76444FE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DE70-B841-4943-B790-B55B2EE0C1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93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47FE37-CB80-4CA9-A60D-A643265FF56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F508FE-D323-4B2A-8495-FBDDC29338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6302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情報サービス演習</a:t>
            </a:r>
            <a:r>
              <a:rPr lang="en-US" altLang="ja-JP" dirty="0"/>
              <a:t>II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</a:t>
            </a:r>
            <a:r>
              <a:rPr lang="en-US" altLang="ja-JP" u="sng" dirty="0" smtClean="0"/>
              <a:t>      </a:t>
            </a:r>
            <a:r>
              <a:rPr lang="ja-JP" altLang="en-US" dirty="0" smtClean="0"/>
              <a:t>回演習課題：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/>
              <a:t>Web</a:t>
            </a:r>
            <a:r>
              <a:rPr lang="ja-JP" altLang="en-US" dirty="0"/>
              <a:t>ページ、</a:t>
            </a:r>
            <a:r>
              <a:rPr lang="en-US" altLang="ja-JP" dirty="0"/>
              <a:t>Web</a:t>
            </a:r>
            <a:r>
              <a:rPr lang="ja-JP" altLang="en-US" dirty="0"/>
              <a:t>サイトの探し方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517676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＿＿限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Google</a:t>
            </a:r>
            <a:r>
              <a:rPr lang="ja-JP" altLang="en-US" sz="3600" smtClean="0"/>
              <a:t>　検索結果一覧画面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Yahoo!</a:t>
            </a:r>
            <a:r>
              <a:rPr lang="ja-JP" altLang="en-US" sz="3600" smtClean="0"/>
              <a:t>カテゴリ（登録サイト）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Ceek.jp </a:t>
            </a:r>
            <a:r>
              <a:rPr lang="ja-JP" altLang="en-US" sz="3600" smtClean="0"/>
              <a:t>検索結果画面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検索デスク　検索結果画面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dirty="0" smtClean="0"/>
              <a:t>Google</a:t>
            </a:r>
            <a:r>
              <a:rPr lang="ja-JP" altLang="en-US" sz="3600" dirty="0" smtClean="0"/>
              <a:t>　検索結果画面</a:t>
            </a:r>
          </a:p>
        </p:txBody>
      </p:sp>
    </p:spTree>
    <p:extLst>
      <p:ext uri="{BB962C8B-B14F-4D97-AF65-F5344CB8AC3E}">
        <p14:creationId xmlns:p14="http://schemas.microsoft.com/office/powerpoint/2010/main" val="333653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Bing</a:t>
            </a:r>
            <a:r>
              <a:rPr lang="ja-JP" altLang="en-US" sz="3600" smtClean="0"/>
              <a:t>　検索結果画面</a:t>
            </a:r>
          </a:p>
        </p:txBody>
      </p:sp>
    </p:spTree>
    <p:extLst>
      <p:ext uri="{BB962C8B-B14F-4D97-AF65-F5344CB8AC3E}">
        <p14:creationId xmlns:p14="http://schemas.microsoft.com/office/powerpoint/2010/main" val="333653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</Words>
  <Application>Microsoft Office PowerPoint</Application>
  <PresentationFormat>画面に合わせる (4:3)</PresentationFormat>
  <Paragraphs>18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情報サービス演習II 第      回演習課題：  Webページ、Webサイトの探し方(1)</vt:lpstr>
      <vt:lpstr>Google　検索結果一覧画面　</vt:lpstr>
      <vt:lpstr>Yahoo!カテゴリ（登録サイト）</vt:lpstr>
      <vt:lpstr>Ceek.jp 検索結果画面</vt:lpstr>
      <vt:lpstr>検索デスク　検索結果画面</vt:lpstr>
      <vt:lpstr>Google　検索結果画面</vt:lpstr>
      <vt:lpstr>Bing　検索結果画面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レファレンスサービス演習 第　　回演習課題：図書情報の探し方</dc:title>
  <dc:creator>egusa</dc:creator>
  <cp:lastModifiedBy>reviewer1</cp:lastModifiedBy>
  <cp:revision>21</cp:revision>
  <dcterms:created xsi:type="dcterms:W3CDTF">2009-11-04T08:04:24Z</dcterms:created>
  <dcterms:modified xsi:type="dcterms:W3CDTF">2014-10-09T09:25:19Z</dcterms:modified>
</cp:coreProperties>
</file>