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1" r:id="rId3"/>
    <p:sldId id="272" r:id="rId4"/>
    <p:sldId id="257" r:id="rId5"/>
    <p:sldId id="258" r:id="rId6"/>
    <p:sldId id="273" r:id="rId7"/>
    <p:sldId id="274" r:id="rId8"/>
    <p:sldId id="275" r:id="rId9"/>
    <p:sldId id="276" r:id="rId10"/>
  </p:sldIdLst>
  <p:sldSz cx="9144000" cy="6858000" type="screen4x3"/>
  <p:notesSz cx="6735763" cy="98567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84D43BA-027E-4535-A904-5E1311583989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39775"/>
            <a:ext cx="4926013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1538"/>
            <a:ext cx="5389563" cy="4435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614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A39EBE6-0743-4ED0-B70E-319346B90D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1629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BB1681-93D5-4162-A0B4-69964F66CCE3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45A3B7-E8C6-49DF-AFFF-ADA15A4629E4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1D533D-0BE6-4738-B602-416E8459C5B0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BBB7D3-C125-4D40-9E44-C0F357FB0F93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3EA53D-AB32-4F60-A857-95519F803268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2" name="スライド番号プレースホルダ 3"/>
          <p:cNvSpPr txBox="1">
            <a:spLocks noGrp="1"/>
          </p:cNvSpPr>
          <p:nvPr/>
        </p:nvSpPr>
        <p:spPr bwMode="auto">
          <a:xfrm>
            <a:off x="3814763" y="9361488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8318376E-0169-4554-A2A6-16175DF872DE}" type="slidenum">
              <a:rPr lang="ja-JP" altLang="en-US" sz="1200">
                <a:latin typeface="Calibri" pitchFamily="34" charset="0"/>
              </a:rPr>
              <a:pPr algn="r" eaLnBrk="1" hangingPunct="1"/>
              <a:t>6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8436" name="スライド番号プレースホルダ 3"/>
          <p:cNvSpPr txBox="1">
            <a:spLocks noGrp="1"/>
          </p:cNvSpPr>
          <p:nvPr/>
        </p:nvSpPr>
        <p:spPr bwMode="auto">
          <a:xfrm>
            <a:off x="3814763" y="9361488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03EDBF4B-7ED4-477F-AAFD-410A55C7981E}" type="slidenum">
              <a:rPr lang="ja-JP" altLang="en-US" sz="1200">
                <a:latin typeface="Calibri" pitchFamily="34" charset="0"/>
              </a:rPr>
              <a:pPr algn="r" eaLnBrk="1" hangingPunct="1"/>
              <a:t>7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9460" name="スライド番号プレースホルダ 3"/>
          <p:cNvSpPr txBox="1">
            <a:spLocks noGrp="1"/>
          </p:cNvSpPr>
          <p:nvPr/>
        </p:nvSpPr>
        <p:spPr bwMode="auto">
          <a:xfrm>
            <a:off x="3814763" y="9361488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143D98E0-E0DA-445C-A5BA-FD38D2203CF4}" type="slidenum">
              <a:rPr lang="ja-JP" altLang="en-US" sz="1200">
                <a:latin typeface="Calibri" pitchFamily="34" charset="0"/>
              </a:rPr>
              <a:pPr algn="r" eaLnBrk="1" hangingPunct="1"/>
              <a:t>8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0484" name="スライド番号プレースホルダ 3"/>
          <p:cNvSpPr txBox="1">
            <a:spLocks noGrp="1"/>
          </p:cNvSpPr>
          <p:nvPr/>
        </p:nvSpPr>
        <p:spPr bwMode="auto">
          <a:xfrm>
            <a:off x="3814763" y="9361488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1C621AB8-8953-4FD2-98D4-8727CD90EB3F}" type="slidenum">
              <a:rPr lang="ja-JP" altLang="en-US" sz="1200">
                <a:latin typeface="Calibri" pitchFamily="34" charset="0"/>
              </a:rPr>
              <a:pPr algn="r" eaLnBrk="1" hangingPunct="1"/>
              <a:t>9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A90B-77E5-4C49-BC64-0440C4EDD8B5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FB0E0-40E4-4508-8A05-03F144FD88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597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20B1D-0BA3-4AD9-B77B-103882C84EB6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18632-002F-4D6F-99B6-AF9207B7D4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821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B30A-60FB-4642-875D-C77A9CF46BCA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A035A-B952-41EE-8EC7-476A94F688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427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458CC-80A7-48F8-8B45-7D3093A9E440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A2470-D009-487F-8497-CF6AA34B0D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14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94090-F996-4135-8C7F-415675DA95B3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DEA9C-4A4B-4F36-AC6D-B71EA6205B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863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2E7BC-687D-4682-9B8C-EB507CBF3057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45A37-90B1-4011-8B0A-9CB3CE0BA3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316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11066-14ED-4431-977B-6A28FA187B3D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ADBAF-5ECD-44D9-A659-CCC01CF4E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865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F1A41-7B00-453A-9AC2-31BD33BD6402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D74BE-5ED6-4773-B17E-4E92362A0C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555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7990-9FC1-4D23-902E-C14AF7849ACC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7BD32-6116-4AC4-B179-EC20F2EF6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898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4F4B3-4861-4E1D-A592-75859FE6076F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A323F-D1B1-4E06-8688-6B008516C5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428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6810-8295-47DA-9A5B-461DFCD2DEE3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6D74D-A63B-4842-9A9D-302F3247AC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985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C2807F3-875E-430D-A329-EAF864E61E57}" type="datetimeFigureOut">
              <a:rPr lang="ja-JP" altLang="en-US"/>
              <a:pPr>
                <a:defRPr/>
              </a:pPr>
              <a:t>2013/12/9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9C9BE16-7D67-4BD5-AE6B-8F93DF90D3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第</a:t>
            </a:r>
            <a:r>
              <a:rPr lang="en-US" altLang="ja-JP" dirty="0" smtClean="0"/>
              <a:t>__</a:t>
            </a:r>
            <a:r>
              <a:rPr lang="ja-JP" altLang="en-US" dirty="0" smtClean="0"/>
              <a:t>回演習課題：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新聞</a:t>
            </a:r>
            <a:r>
              <a:rPr lang="ja-JP" altLang="en-US" dirty="0" smtClean="0"/>
              <a:t>記事・統計の探し方</a:t>
            </a:r>
          </a:p>
        </p:txBody>
      </p:sp>
      <p:sp>
        <p:nvSpPr>
          <p:cNvPr id="2051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情報検索演習　　水曜</a:t>
            </a:r>
            <a:r>
              <a:rPr lang="en-US" altLang="ja-JP" smtClean="0"/>
              <a:t>____</a:t>
            </a:r>
            <a:r>
              <a:rPr lang="ja-JP" altLang="en-US" smtClean="0"/>
              <a:t>限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提出日：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学籍番号：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名前：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441325" y="71438"/>
            <a:ext cx="85153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asahi.com</a:t>
            </a:r>
            <a:endParaRPr lang="ja-JP" altLang="en-US" sz="32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>
          <a:xfrm>
            <a:off x="441325" y="71438"/>
            <a:ext cx="85153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Yahoo! </a:t>
            </a:r>
            <a:r>
              <a:rPr lang="ja-JP" altLang="en-US" sz="3200" smtClean="0"/>
              <a:t>ニュース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441325" y="71438"/>
            <a:ext cx="8515350" cy="5715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新聞所蔵目録（</a:t>
            </a:r>
            <a:r>
              <a:rPr lang="en-US" altLang="ja-JP" sz="3200" smtClean="0"/>
              <a:t>CiNii Books</a:t>
            </a:r>
            <a:r>
              <a:rPr lang="ja-JP" altLang="en-US" sz="3200" smtClean="0"/>
              <a:t>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214313" y="203200"/>
            <a:ext cx="8643937" cy="5715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現在の新聞および新聞社に関する情報</a:t>
            </a:r>
            <a:r>
              <a:rPr lang="en-US" altLang="ja-JP" sz="3200" smtClean="0"/>
              <a:t/>
            </a:r>
            <a:br>
              <a:rPr lang="en-US" altLang="ja-JP" sz="3200" smtClean="0"/>
            </a:br>
            <a:r>
              <a:rPr lang="ja-JP" altLang="en-US" sz="3200" smtClean="0"/>
              <a:t>（日本専門新聞協会）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179388" y="71438"/>
            <a:ext cx="8856662" cy="5715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ja-JP" altLang="en-US" sz="2800" dirty="0"/>
              <a:t>総務省　統計局・政策総括官</a:t>
            </a:r>
            <a:r>
              <a:rPr lang="en-US" altLang="ja-JP" sz="2800" dirty="0"/>
              <a:t>(</a:t>
            </a:r>
            <a:r>
              <a:rPr lang="ja-JP" altLang="en-US" sz="2800" dirty="0"/>
              <a:t>統計基準担当</a:t>
            </a:r>
            <a:r>
              <a:rPr lang="en-US" altLang="ja-JP" sz="2800" dirty="0"/>
              <a:t>)</a:t>
            </a:r>
            <a:r>
              <a:rPr lang="ja-JP" altLang="en-US" sz="2800" dirty="0"/>
              <a:t>・統計研修所</a:t>
            </a:r>
            <a:endParaRPr lang="ja-JP" altLang="en-US" sz="28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41325" y="71438"/>
            <a:ext cx="8515350" cy="5715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ja-JP" altLang="en-US" sz="3200" dirty="0"/>
              <a:t>政府統計の総合窓口</a:t>
            </a:r>
            <a:r>
              <a:rPr lang="en-US" altLang="ja-JP" sz="3200" dirty="0"/>
              <a:t>(1)</a:t>
            </a:r>
            <a:endParaRPr lang="ja-JP" altLang="en-US" sz="3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41325" y="71438"/>
            <a:ext cx="8515350" cy="5715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ja-JP" altLang="en-US" sz="3200" dirty="0"/>
              <a:t>政府統計の総合窓口</a:t>
            </a:r>
            <a:r>
              <a:rPr lang="en-US" altLang="ja-JP" sz="3200" dirty="0"/>
              <a:t>(2)</a:t>
            </a:r>
            <a:endParaRPr lang="ja-JP" altLang="en-US" sz="3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41325" y="71438"/>
            <a:ext cx="8515350" cy="5715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ja-JP" altLang="en-US" sz="3200" dirty="0"/>
              <a:t>白書・年次報告書等</a:t>
            </a:r>
            <a:endParaRPr lang="ja-JP" altLang="en-US" sz="3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59</Words>
  <Application>Microsoft Office PowerPoint</Application>
  <PresentationFormat>画面に合わせる (4:3)</PresentationFormat>
  <Paragraphs>22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Arial</vt:lpstr>
      <vt:lpstr>ＭＳ Ｐゴシック</vt:lpstr>
      <vt:lpstr>Calibri</vt:lpstr>
      <vt:lpstr>Office テーマ</vt:lpstr>
      <vt:lpstr>第__回演習課題： 新聞記事・統計の探し方</vt:lpstr>
      <vt:lpstr>asahi.com</vt:lpstr>
      <vt:lpstr>Yahoo! ニュース</vt:lpstr>
      <vt:lpstr>新聞所蔵目録（CiNii Books）</vt:lpstr>
      <vt:lpstr>現在の新聞および新聞社に関する情報 （日本専門新聞協会）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国立教育政策研究所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第__回演習課題： 雑誌記事情報の探し方(1)</dc:title>
  <dc:creator>egusa</dc:creator>
  <cp:lastModifiedBy>reviewer1</cp:lastModifiedBy>
  <cp:revision>14</cp:revision>
  <dcterms:created xsi:type="dcterms:W3CDTF">2009-11-24T04:37:05Z</dcterms:created>
  <dcterms:modified xsi:type="dcterms:W3CDTF">2013-12-09T14:18:24Z</dcterms:modified>
</cp:coreProperties>
</file>