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1" r:id="rId3"/>
    <p:sldId id="272" r:id="rId4"/>
    <p:sldId id="257" r:id="rId5"/>
    <p:sldId id="258" r:id="rId6"/>
    <p:sldId id="259" r:id="rId7"/>
    <p:sldId id="261" r:id="rId8"/>
    <p:sldId id="260" r:id="rId9"/>
    <p:sldId id="268" r:id="rId10"/>
    <p:sldId id="270" r:id="rId11"/>
    <p:sldId id="269" r:id="rId12"/>
    <p:sldId id="262" r:id="rId13"/>
  </p:sldIdLst>
  <p:sldSz cx="9144000" cy="6858000" type="screen4x3"/>
  <p:notesSz cx="6735763" cy="98567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2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2D4A0CF-4219-4933-BCAB-6119F65CB3A5}" type="datetimeFigureOut">
              <a:rPr lang="ja-JP" altLang="en-US"/>
              <a:pPr>
                <a:defRPr/>
              </a:pPr>
              <a:t>2013/12/9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39775"/>
            <a:ext cx="4926013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1538"/>
            <a:ext cx="5389563" cy="4435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614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30CA026-847C-4CBE-B602-84D1A0F37A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8770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53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AA2BB1-EB87-4A3A-9B6C-9C092A3C5AC8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048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1FCE0E-95E7-4610-B432-D1C0F8DA46D2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048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2641D8-6953-425F-967C-4C367F1B798E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150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E764E2-C8E9-4DF3-89C7-4FD24EA5580B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48E017-EC25-4BF5-9932-CFB57EBA3D1A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4883A6-2263-4A6F-835F-CB14F364B7D3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2145D5-8BAC-432E-9E32-345817C0CFC2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741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4DE0C-48A9-4C6D-830A-052D7AACD8FD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843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856922-10D6-4864-80E8-002B9D7F97D1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946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E97ABB-954E-44D3-91EF-1BDE59A1FA8A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048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744070-E43B-4708-955B-18336C68BCC2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048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AC4730-21C2-4B69-B87C-F383A36A1B5D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49FF3-92C0-45D2-B944-38849951E58C}" type="datetimeFigureOut">
              <a:rPr lang="ja-JP" altLang="en-US"/>
              <a:pPr>
                <a:defRPr/>
              </a:pPr>
              <a:t>2013/12/9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9F9EF-5A71-479F-B9A5-0AB52FA560E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1432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32DBD-3F5B-4958-9BC1-969CA1385001}" type="datetimeFigureOut">
              <a:rPr lang="ja-JP" altLang="en-US"/>
              <a:pPr>
                <a:defRPr/>
              </a:pPr>
              <a:t>2013/12/9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559C6-77AC-43DE-AF1A-D868F44C759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095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C3FAA-C1A8-415F-AFDB-C1D25E95094C}" type="datetimeFigureOut">
              <a:rPr lang="ja-JP" altLang="en-US"/>
              <a:pPr>
                <a:defRPr/>
              </a:pPr>
              <a:t>2013/12/9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87B53-11E7-4CDF-B7A2-530BD09891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231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C78E9-171E-45BD-9AB9-33DAA38C6671}" type="datetimeFigureOut">
              <a:rPr lang="ja-JP" altLang="en-US"/>
              <a:pPr>
                <a:defRPr/>
              </a:pPr>
              <a:t>2013/12/9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9B3DE-8804-4FFE-817B-953DA7873A6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48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362A4-ACB7-4AA3-B37B-EEE20C87FA5E}" type="datetimeFigureOut">
              <a:rPr lang="ja-JP" altLang="en-US"/>
              <a:pPr>
                <a:defRPr/>
              </a:pPr>
              <a:t>2013/12/9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FD4C7-ADA2-4B7D-B8A3-0C879F18C0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46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CED11-8C27-481A-AF55-59ED309CBF2A}" type="datetimeFigureOut">
              <a:rPr lang="ja-JP" altLang="en-US"/>
              <a:pPr>
                <a:defRPr/>
              </a:pPr>
              <a:t>2013/12/9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FE8FE-11E9-48AC-8480-08C490A7717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98999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E30CD-DC9E-49FE-B70C-B5417EC8D012}" type="datetimeFigureOut">
              <a:rPr lang="ja-JP" altLang="en-US"/>
              <a:pPr>
                <a:defRPr/>
              </a:pPr>
              <a:t>2013/12/9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4A1CF-5C30-4D1F-8AE3-4FAC5EE971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718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2AEEC-33A2-44B9-9DC3-53CBD965EFBB}" type="datetimeFigureOut">
              <a:rPr lang="ja-JP" altLang="en-US"/>
              <a:pPr>
                <a:defRPr/>
              </a:pPr>
              <a:t>2013/12/9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A5463-464B-4B37-AA51-BEDD8C63617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031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64DE6-CC04-45F8-992F-57FA5ECBF986}" type="datetimeFigureOut">
              <a:rPr lang="ja-JP" altLang="en-US"/>
              <a:pPr>
                <a:defRPr/>
              </a:pPr>
              <a:t>2013/12/9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DBDAD-4CDB-49C5-B7FF-16B22DEFD51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49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28DE5-E0DC-42E6-BB2C-21A1D85988BC}" type="datetimeFigureOut">
              <a:rPr lang="ja-JP" altLang="en-US"/>
              <a:pPr>
                <a:defRPr/>
              </a:pPr>
              <a:t>2013/12/9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2F3A4-1D29-49D6-AB5F-DF57517E00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977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B741D-EF95-4074-906E-FF879E4E9433}" type="datetimeFigureOut">
              <a:rPr lang="ja-JP" altLang="en-US"/>
              <a:pPr>
                <a:defRPr/>
              </a:pPr>
              <a:t>2013/12/9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243F8-DA45-4AAD-962E-708BC2491A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371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AC76F76-7168-4D9B-9CA7-36C001CA409B}" type="datetimeFigureOut">
              <a:rPr lang="ja-JP" altLang="en-US"/>
              <a:pPr>
                <a:defRPr/>
              </a:pPr>
              <a:t>2013/12/9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FE23562-0889-4328-818A-8F1F3ADC27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第</a:t>
            </a:r>
            <a:r>
              <a:rPr lang="en-US" altLang="ja-JP" dirty="0" smtClean="0"/>
              <a:t>__</a:t>
            </a:r>
            <a:r>
              <a:rPr lang="ja-JP" altLang="en-US" dirty="0" smtClean="0"/>
              <a:t>回演習課題：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雑誌および雑誌</a:t>
            </a:r>
            <a:r>
              <a:rPr lang="ja-JP" altLang="en-US" dirty="0" smtClean="0"/>
              <a:t>記事の探し方</a:t>
            </a:r>
          </a:p>
        </p:txBody>
      </p:sp>
      <p:sp>
        <p:nvSpPr>
          <p:cNvPr id="2051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情報検索演習　　水曜</a:t>
            </a:r>
            <a:r>
              <a:rPr lang="en-US" altLang="ja-JP" smtClean="0"/>
              <a:t>____</a:t>
            </a:r>
            <a:r>
              <a:rPr lang="ja-JP" altLang="en-US" smtClean="0"/>
              <a:t>限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提出日：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学籍番号：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名前：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/>
          </p:nvPr>
        </p:nvSpPr>
        <p:spPr>
          <a:xfrm>
            <a:off x="596900" y="71438"/>
            <a:ext cx="8229600" cy="571500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>BIBLIS for Web(</a:t>
            </a:r>
            <a:r>
              <a:rPr lang="ja-JP" altLang="en-US" sz="3200" smtClean="0"/>
              <a:t>検索結果画面</a:t>
            </a:r>
            <a:r>
              <a:rPr lang="en-US" altLang="ja-JP" sz="3200" smtClean="0"/>
              <a:t>)</a:t>
            </a:r>
            <a:endParaRPr lang="ja-JP" altLang="en-US" sz="32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596900" y="71438"/>
            <a:ext cx="8229600" cy="571500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>Google scholar</a:t>
            </a:r>
            <a:endParaRPr lang="ja-JP" altLang="en-US" sz="32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>
          <a:xfrm>
            <a:off x="628650" y="71438"/>
            <a:ext cx="8229600" cy="571500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>JSTAGE</a:t>
            </a:r>
            <a:endParaRPr lang="ja-JP" altLang="en-US" sz="32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>
          <a:xfrm>
            <a:off x="441325" y="71438"/>
            <a:ext cx="8515350" cy="571500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>CiNii Articles</a:t>
            </a:r>
            <a:endParaRPr lang="ja-JP" altLang="en-US" sz="32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>
          <a:xfrm>
            <a:off x="441325" y="71438"/>
            <a:ext cx="8515350" cy="571500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>CiNii Books</a:t>
            </a:r>
            <a:endParaRPr lang="ja-JP" altLang="en-US" sz="32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>
          <a:xfrm>
            <a:off x="441325" y="71438"/>
            <a:ext cx="8515350" cy="5715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国文学論文目録データベース</a:t>
            </a:r>
            <a:r>
              <a:rPr lang="en-US" altLang="ja-JP" sz="3200" smtClean="0"/>
              <a:t>(1)</a:t>
            </a:r>
            <a:endParaRPr lang="ja-JP" altLang="en-US" sz="32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>
          <a:xfrm>
            <a:off x="214313" y="71438"/>
            <a:ext cx="8643937" cy="5715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国文学論文目録データベース</a:t>
            </a:r>
            <a:r>
              <a:rPr lang="en-US" altLang="ja-JP" sz="3200" smtClean="0"/>
              <a:t>(2)</a:t>
            </a:r>
            <a:endParaRPr lang="ja-JP" altLang="en-US" sz="32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>
          <a:xfrm>
            <a:off x="514350" y="71438"/>
            <a:ext cx="8229600" cy="5715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国文学論文目録データベース</a:t>
            </a:r>
            <a:r>
              <a:rPr lang="en-US" altLang="ja-JP" sz="3200" smtClean="0"/>
              <a:t>(3)</a:t>
            </a:r>
            <a:endParaRPr lang="ja-JP" altLang="en-US" sz="32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>
          <a:xfrm>
            <a:off x="142875" y="274638"/>
            <a:ext cx="8786813" cy="1143000"/>
          </a:xfrm>
        </p:spPr>
        <p:txBody>
          <a:bodyPr/>
          <a:lstStyle/>
          <a:p>
            <a:pPr eaLnBrk="1" hangingPunct="1"/>
            <a:r>
              <a:rPr lang="ja-JP" altLang="en-US" sz="2800" smtClean="0"/>
              <a:t>国文学論文目録データベース</a:t>
            </a:r>
            <a:r>
              <a:rPr lang="en-US" altLang="ja-JP" sz="2800" smtClean="0"/>
              <a:t>(4)(</a:t>
            </a:r>
            <a:r>
              <a:rPr lang="ja-JP" altLang="en-US" sz="2800" smtClean="0"/>
              <a:t>戦略など</a:t>
            </a:r>
            <a:r>
              <a:rPr lang="en-US" altLang="ja-JP" sz="2800" smtClean="0"/>
              <a:t>)</a:t>
            </a:r>
            <a:endParaRPr lang="ja-JP" altLang="en-US" sz="2800" smtClean="0"/>
          </a:p>
        </p:txBody>
      </p:sp>
      <p:sp>
        <p:nvSpPr>
          <p:cNvPr id="819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検索戦略：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ヒット件数：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検索結果の評価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>
          <a:xfrm>
            <a:off x="596900" y="71438"/>
            <a:ext cx="8229600" cy="5715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国文学論文目録データベース</a:t>
            </a:r>
            <a:r>
              <a:rPr lang="en-US" altLang="ja-JP" sz="3200" smtClean="0"/>
              <a:t>(5)</a:t>
            </a:r>
            <a:endParaRPr lang="ja-JP" altLang="en-US" sz="32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>
          <a:xfrm>
            <a:off x="596900" y="71438"/>
            <a:ext cx="8229600" cy="571500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>BIBLIS for Web(</a:t>
            </a:r>
            <a:r>
              <a:rPr lang="ja-JP" altLang="en-US" sz="3200" smtClean="0"/>
              <a:t>検索画面</a:t>
            </a:r>
            <a:r>
              <a:rPr lang="en-US" altLang="ja-JP" sz="3200" smtClean="0"/>
              <a:t>)</a:t>
            </a:r>
            <a:endParaRPr lang="ja-JP" altLang="en-US" sz="32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91</Words>
  <Application>Microsoft Office PowerPoint</Application>
  <PresentationFormat>画面に合わせる (4:3)</PresentationFormat>
  <Paragraphs>31</Paragraphs>
  <Slides>12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Arial</vt:lpstr>
      <vt:lpstr>ＭＳ Ｐゴシック</vt:lpstr>
      <vt:lpstr>Calibri</vt:lpstr>
      <vt:lpstr>Office テーマ</vt:lpstr>
      <vt:lpstr>第__回演習課題： 雑誌および雑誌記事の探し方</vt:lpstr>
      <vt:lpstr>CiNii Articles</vt:lpstr>
      <vt:lpstr>CiNii Books</vt:lpstr>
      <vt:lpstr>国文学論文目録データベース(1)</vt:lpstr>
      <vt:lpstr>国文学論文目録データベース(2)</vt:lpstr>
      <vt:lpstr>国文学論文目録データベース(3)</vt:lpstr>
      <vt:lpstr>国文学論文目録データベース(4)(戦略など)</vt:lpstr>
      <vt:lpstr>国文学論文目録データベース(5)</vt:lpstr>
      <vt:lpstr>BIBLIS for Web(検索画面)</vt:lpstr>
      <vt:lpstr>BIBLIS for Web(検索結果画面)</vt:lpstr>
      <vt:lpstr>Google scholar</vt:lpstr>
      <vt:lpstr>JSTAGE</vt:lpstr>
    </vt:vector>
  </TitlesOfParts>
  <Company>国立教育政策研究所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第__回演習課題： 雑誌記事情報の探し方(1)</dc:title>
  <dc:creator>egusa</dc:creator>
  <cp:lastModifiedBy>reviewer1</cp:lastModifiedBy>
  <cp:revision>11</cp:revision>
  <dcterms:created xsi:type="dcterms:W3CDTF">2009-11-24T04:37:05Z</dcterms:created>
  <dcterms:modified xsi:type="dcterms:W3CDTF">2013-12-09T14:09:35Z</dcterms:modified>
</cp:coreProperties>
</file>